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5" r:id="rId5"/>
    <p:sldId id="266" r:id="rId6"/>
    <p:sldId id="267" r:id="rId7"/>
    <p:sldId id="269" r:id="rId8"/>
    <p:sldId id="270" r:id="rId9"/>
    <p:sldId id="271" r:id="rId10"/>
    <p:sldId id="272" r:id="rId11"/>
    <p:sldId id="273"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F92EF2-C6CA-4070-A518-E4B65C7D560A}" v="15" dt="2024-05-31T15:17:10.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1" d="100"/>
          <a:sy n="61" d="100"/>
        </p:scale>
        <p:origin x="1002" y="60"/>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Gibb" userId="7a6e59a1-45c3-4c6d-8987-9c831b31bd0b" providerId="ADAL" clId="{BAF92EF2-C6CA-4070-A518-E4B65C7D560A}"/>
    <pc:docChg chg="undo redo custSel addSld delSld modSld sldOrd">
      <pc:chgData name="Natalie Gibb" userId="7a6e59a1-45c3-4c6d-8987-9c831b31bd0b" providerId="ADAL" clId="{BAF92EF2-C6CA-4070-A518-E4B65C7D560A}" dt="2024-05-31T15:17:57.112" v="247"/>
      <pc:docMkLst>
        <pc:docMk/>
      </pc:docMkLst>
      <pc:sldChg chg="del ord">
        <pc:chgData name="Natalie Gibb" userId="7a6e59a1-45c3-4c6d-8987-9c831b31bd0b" providerId="ADAL" clId="{BAF92EF2-C6CA-4070-A518-E4B65C7D560A}" dt="2024-05-31T15:12:49.231" v="51" actId="47"/>
        <pc:sldMkLst>
          <pc:docMk/>
          <pc:sldMk cId="3356853270" sldId="258"/>
        </pc:sldMkLst>
      </pc:sldChg>
      <pc:sldChg chg="del ord">
        <pc:chgData name="Natalie Gibb" userId="7a6e59a1-45c3-4c6d-8987-9c831b31bd0b" providerId="ADAL" clId="{BAF92EF2-C6CA-4070-A518-E4B65C7D560A}" dt="2024-05-31T15:13:26.262" v="77" actId="47"/>
        <pc:sldMkLst>
          <pc:docMk/>
          <pc:sldMk cId="491655063" sldId="259"/>
        </pc:sldMkLst>
      </pc:sldChg>
      <pc:sldChg chg="del ord">
        <pc:chgData name="Natalie Gibb" userId="7a6e59a1-45c3-4c6d-8987-9c831b31bd0b" providerId="ADAL" clId="{BAF92EF2-C6CA-4070-A518-E4B65C7D560A}" dt="2024-05-31T15:13:54.325" v="104" actId="47"/>
        <pc:sldMkLst>
          <pc:docMk/>
          <pc:sldMk cId="2762748156" sldId="260"/>
        </pc:sldMkLst>
      </pc:sldChg>
      <pc:sldChg chg="del ord">
        <pc:chgData name="Natalie Gibb" userId="7a6e59a1-45c3-4c6d-8987-9c831b31bd0b" providerId="ADAL" clId="{BAF92EF2-C6CA-4070-A518-E4B65C7D560A}" dt="2024-05-31T15:14:47.809" v="118" actId="47"/>
        <pc:sldMkLst>
          <pc:docMk/>
          <pc:sldMk cId="1483729847" sldId="261"/>
        </pc:sldMkLst>
      </pc:sldChg>
      <pc:sldChg chg="del ord">
        <pc:chgData name="Natalie Gibb" userId="7a6e59a1-45c3-4c6d-8987-9c831b31bd0b" providerId="ADAL" clId="{BAF92EF2-C6CA-4070-A518-E4B65C7D560A}" dt="2024-05-31T15:15:38.278" v="137" actId="47"/>
        <pc:sldMkLst>
          <pc:docMk/>
          <pc:sldMk cId="1679094624" sldId="262"/>
        </pc:sldMkLst>
      </pc:sldChg>
      <pc:sldChg chg="del ord">
        <pc:chgData name="Natalie Gibb" userId="7a6e59a1-45c3-4c6d-8987-9c831b31bd0b" providerId="ADAL" clId="{BAF92EF2-C6CA-4070-A518-E4B65C7D560A}" dt="2024-05-31T15:16:17.895" v="156" actId="47"/>
        <pc:sldMkLst>
          <pc:docMk/>
          <pc:sldMk cId="1384152036" sldId="263"/>
        </pc:sldMkLst>
      </pc:sldChg>
      <pc:sldChg chg="del ord">
        <pc:chgData name="Natalie Gibb" userId="7a6e59a1-45c3-4c6d-8987-9c831b31bd0b" providerId="ADAL" clId="{BAF92EF2-C6CA-4070-A518-E4B65C7D560A}" dt="2024-05-31T15:17:14.011" v="211" actId="47"/>
        <pc:sldMkLst>
          <pc:docMk/>
          <pc:sldMk cId="828175157" sldId="264"/>
        </pc:sldMkLst>
      </pc:sldChg>
      <pc:sldChg chg="addSp delSp modSp add del mod setBg delDesignElem">
        <pc:chgData name="Natalie Gibb" userId="7a6e59a1-45c3-4c6d-8987-9c831b31bd0b" providerId="ADAL" clId="{BAF92EF2-C6CA-4070-A518-E4B65C7D560A}" dt="2024-05-31T15:11:56.419" v="35" actId="20577"/>
        <pc:sldMkLst>
          <pc:docMk/>
          <pc:sldMk cId="2513474028" sldId="265"/>
        </pc:sldMkLst>
        <pc:spChg chg="mod">
          <ac:chgData name="Natalie Gibb" userId="7a6e59a1-45c3-4c6d-8987-9c831b31bd0b" providerId="ADAL" clId="{BAF92EF2-C6CA-4070-A518-E4B65C7D560A}" dt="2024-05-31T15:11:56.419" v="35" actId="20577"/>
          <ac:spMkLst>
            <pc:docMk/>
            <pc:sldMk cId="2513474028" sldId="265"/>
            <ac:spMk id="2" creationId="{BD89BD10-A359-ECC6-B388-C5458C261F2D}"/>
          </ac:spMkLst>
        </pc:spChg>
        <pc:spChg chg="add del">
          <ac:chgData name="Natalie Gibb" userId="7a6e59a1-45c3-4c6d-8987-9c831b31bd0b" providerId="ADAL" clId="{BAF92EF2-C6CA-4070-A518-E4B65C7D560A}" dt="2024-05-31T15:11:43.083" v="10"/>
          <ac:spMkLst>
            <pc:docMk/>
            <pc:sldMk cId="2513474028" sldId="265"/>
            <ac:spMk id="17" creationId="{B4916930-E76E-4100-9DCF-4981566A372A}"/>
          </ac:spMkLst>
        </pc:spChg>
      </pc:sldChg>
      <pc:sldChg chg="modSp mod">
        <pc:chgData name="Natalie Gibb" userId="7a6e59a1-45c3-4c6d-8987-9c831b31bd0b" providerId="ADAL" clId="{BAF92EF2-C6CA-4070-A518-E4B65C7D560A}" dt="2024-05-31T15:12:46.664" v="50" actId="20577"/>
        <pc:sldMkLst>
          <pc:docMk/>
          <pc:sldMk cId="1464374592" sldId="266"/>
        </pc:sldMkLst>
        <pc:spChg chg="mod">
          <ac:chgData name="Natalie Gibb" userId="7a6e59a1-45c3-4c6d-8987-9c831b31bd0b" providerId="ADAL" clId="{BAF92EF2-C6CA-4070-A518-E4B65C7D560A}" dt="2024-05-31T15:12:46.664" v="50" actId="20577"/>
          <ac:spMkLst>
            <pc:docMk/>
            <pc:sldMk cId="1464374592" sldId="266"/>
            <ac:spMk id="2" creationId="{B353A39F-2499-410D-9023-D8A0A4C6BF98}"/>
          </ac:spMkLst>
        </pc:spChg>
        <pc:spChg chg="mod">
          <ac:chgData name="Natalie Gibb" userId="7a6e59a1-45c3-4c6d-8987-9c831b31bd0b" providerId="ADAL" clId="{BAF92EF2-C6CA-4070-A518-E4B65C7D560A}" dt="2024-05-31T15:12:31.283" v="43" actId="27636"/>
          <ac:spMkLst>
            <pc:docMk/>
            <pc:sldMk cId="1464374592" sldId="266"/>
            <ac:spMk id="3" creationId="{D8C1555E-0E0F-48FE-B60E-AD4A6586EE26}"/>
          </ac:spMkLst>
        </pc:spChg>
      </pc:sldChg>
      <pc:sldChg chg="addSp delSp add del setBg delDesignElem">
        <pc:chgData name="Natalie Gibb" userId="7a6e59a1-45c3-4c6d-8987-9c831b31bd0b" providerId="ADAL" clId="{BAF92EF2-C6CA-4070-A518-E4B65C7D560A}" dt="2024-05-31T15:11:43.083" v="10"/>
        <pc:sldMkLst>
          <pc:docMk/>
          <pc:sldMk cId="4194899236" sldId="266"/>
        </pc:sldMkLst>
        <pc:spChg chg="add del">
          <ac:chgData name="Natalie Gibb" userId="7a6e59a1-45c3-4c6d-8987-9c831b31bd0b" providerId="ADAL" clId="{BAF92EF2-C6CA-4070-A518-E4B65C7D560A}" dt="2024-05-31T15:11:43.083" v="10"/>
          <ac:spMkLst>
            <pc:docMk/>
            <pc:sldMk cId="4194899236" sldId="266"/>
            <ac:spMk id="33" creationId="{D1D34770-47A8-402C-AF23-2B653F2D88C1}"/>
          </ac:spMkLst>
        </pc:spChg>
      </pc:sldChg>
      <pc:sldChg chg="modSp mod">
        <pc:chgData name="Natalie Gibb" userId="7a6e59a1-45c3-4c6d-8987-9c831b31bd0b" providerId="ADAL" clId="{BAF92EF2-C6CA-4070-A518-E4B65C7D560A}" dt="2024-05-31T15:13:18.483" v="76"/>
        <pc:sldMkLst>
          <pc:docMk/>
          <pc:sldMk cId="269395248" sldId="267"/>
        </pc:sldMkLst>
        <pc:spChg chg="mod">
          <ac:chgData name="Natalie Gibb" userId="7a6e59a1-45c3-4c6d-8987-9c831b31bd0b" providerId="ADAL" clId="{BAF92EF2-C6CA-4070-A518-E4B65C7D560A}" dt="2024-05-31T15:13:14.656" v="75" actId="20577"/>
          <ac:spMkLst>
            <pc:docMk/>
            <pc:sldMk cId="269395248" sldId="267"/>
            <ac:spMk id="2" creationId="{33B4F498-5661-442D-8F15-ACCC6AC7ED29}"/>
          </ac:spMkLst>
        </pc:spChg>
        <pc:spChg chg="mod">
          <ac:chgData name="Natalie Gibb" userId="7a6e59a1-45c3-4c6d-8987-9c831b31bd0b" providerId="ADAL" clId="{BAF92EF2-C6CA-4070-A518-E4B65C7D560A}" dt="2024-05-31T15:13:18.483" v="76"/>
          <ac:spMkLst>
            <pc:docMk/>
            <pc:sldMk cId="269395248" sldId="267"/>
            <ac:spMk id="3" creationId="{22228AD2-1576-4E34-BD38-A89D08DF60FF}"/>
          </ac:spMkLst>
        </pc:spChg>
      </pc:sldChg>
      <pc:sldChg chg="addSp delSp add del setBg delDesignElem">
        <pc:chgData name="Natalie Gibb" userId="7a6e59a1-45c3-4c6d-8987-9c831b31bd0b" providerId="ADAL" clId="{BAF92EF2-C6CA-4070-A518-E4B65C7D560A}" dt="2024-05-31T15:11:43.083" v="10"/>
        <pc:sldMkLst>
          <pc:docMk/>
          <pc:sldMk cId="2774513669" sldId="267"/>
        </pc:sldMkLst>
        <pc:spChg chg="add del">
          <ac:chgData name="Natalie Gibb" userId="7a6e59a1-45c3-4c6d-8987-9c831b31bd0b" providerId="ADAL" clId="{BAF92EF2-C6CA-4070-A518-E4B65C7D560A}" dt="2024-05-31T15:11:43.083" v="10"/>
          <ac:spMkLst>
            <pc:docMk/>
            <pc:sldMk cId="2774513669" sldId="267"/>
            <ac:spMk id="32" creationId="{3ECBE1F1-D69B-4AFA-ABD5-8E41720EF6DE}"/>
          </ac:spMkLst>
        </pc:spChg>
        <pc:spChg chg="add del">
          <ac:chgData name="Natalie Gibb" userId="7a6e59a1-45c3-4c6d-8987-9c831b31bd0b" providerId="ADAL" clId="{BAF92EF2-C6CA-4070-A518-E4B65C7D560A}" dt="2024-05-31T15:11:43.083" v="10"/>
          <ac:spMkLst>
            <pc:docMk/>
            <pc:sldMk cId="2774513669" sldId="267"/>
            <ac:spMk id="34" creationId="{603A6265-E10C-4B85-9C20-E75FCAF9CC63}"/>
          </ac:spMkLst>
        </pc:spChg>
      </pc:sldChg>
      <pc:sldChg chg="addSp delSp modSp add del mod setBg modAnim delDesignElem">
        <pc:chgData name="Natalie Gibb" userId="7a6e59a1-45c3-4c6d-8987-9c831b31bd0b" providerId="ADAL" clId="{BAF92EF2-C6CA-4070-A518-E4B65C7D560A}" dt="2024-05-31T15:14:01.959" v="105"/>
        <pc:sldMkLst>
          <pc:docMk/>
          <pc:sldMk cId="1512445673" sldId="269"/>
        </pc:sldMkLst>
        <pc:spChg chg="mod">
          <ac:chgData name="Natalie Gibb" userId="7a6e59a1-45c3-4c6d-8987-9c831b31bd0b" providerId="ADAL" clId="{BAF92EF2-C6CA-4070-A518-E4B65C7D560A}" dt="2024-05-31T15:13:52.319" v="103" actId="20577"/>
          <ac:spMkLst>
            <pc:docMk/>
            <pc:sldMk cId="1512445673" sldId="269"/>
            <ac:spMk id="2" creationId="{B353A39F-2499-410D-9023-D8A0A4C6BF98}"/>
          </ac:spMkLst>
        </pc:spChg>
        <pc:spChg chg="mod">
          <ac:chgData name="Natalie Gibb" userId="7a6e59a1-45c3-4c6d-8987-9c831b31bd0b" providerId="ADAL" clId="{BAF92EF2-C6CA-4070-A518-E4B65C7D560A}" dt="2024-05-31T15:13:46.225" v="96" actId="20577"/>
          <ac:spMkLst>
            <pc:docMk/>
            <pc:sldMk cId="1512445673" sldId="269"/>
            <ac:spMk id="3" creationId="{D8C1555E-0E0F-48FE-B60E-AD4A6586EE26}"/>
          </ac:spMkLst>
        </pc:spChg>
        <pc:spChg chg="add del">
          <ac:chgData name="Natalie Gibb" userId="7a6e59a1-45c3-4c6d-8987-9c831b31bd0b" providerId="ADAL" clId="{BAF92EF2-C6CA-4070-A518-E4B65C7D560A}" dt="2024-05-31T15:11:43.083" v="10"/>
          <ac:spMkLst>
            <pc:docMk/>
            <pc:sldMk cId="1512445673" sldId="269"/>
            <ac:spMk id="31" creationId="{026A84AF-6F58-471A-BF1F-10D8C03511C4}"/>
          </ac:spMkLst>
        </pc:spChg>
      </pc:sldChg>
      <pc:sldChg chg="addSp delSp modSp add del mod setBg delDesignElem">
        <pc:chgData name="Natalie Gibb" userId="7a6e59a1-45c3-4c6d-8987-9c831b31bd0b" providerId="ADAL" clId="{BAF92EF2-C6CA-4070-A518-E4B65C7D560A}" dt="2024-05-31T15:14:40.672" v="117" actId="20577"/>
        <pc:sldMkLst>
          <pc:docMk/>
          <pc:sldMk cId="2747913027" sldId="270"/>
        </pc:sldMkLst>
        <pc:spChg chg="mod">
          <ac:chgData name="Natalie Gibb" userId="7a6e59a1-45c3-4c6d-8987-9c831b31bd0b" providerId="ADAL" clId="{BAF92EF2-C6CA-4070-A518-E4B65C7D560A}" dt="2024-05-31T15:14:40.672" v="117" actId="20577"/>
          <ac:spMkLst>
            <pc:docMk/>
            <pc:sldMk cId="2747913027" sldId="270"/>
            <ac:spMk id="2" creationId="{33B4F498-5661-442D-8F15-ACCC6AC7ED29}"/>
          </ac:spMkLst>
        </pc:spChg>
        <pc:spChg chg="mod">
          <ac:chgData name="Natalie Gibb" userId="7a6e59a1-45c3-4c6d-8987-9c831b31bd0b" providerId="ADAL" clId="{BAF92EF2-C6CA-4070-A518-E4B65C7D560A}" dt="2024-05-31T15:14:30.494" v="111"/>
          <ac:spMkLst>
            <pc:docMk/>
            <pc:sldMk cId="2747913027" sldId="270"/>
            <ac:spMk id="3" creationId="{22228AD2-1576-4E34-BD38-A89D08DF60FF}"/>
          </ac:spMkLst>
        </pc:spChg>
        <pc:spChg chg="add del">
          <ac:chgData name="Natalie Gibb" userId="7a6e59a1-45c3-4c6d-8987-9c831b31bd0b" providerId="ADAL" clId="{BAF92EF2-C6CA-4070-A518-E4B65C7D560A}" dt="2024-05-31T15:11:43.083" v="10"/>
          <ac:spMkLst>
            <pc:docMk/>
            <pc:sldMk cId="2747913027" sldId="270"/>
            <ac:spMk id="44" creationId="{99192C51-B764-4A9B-9587-5EF8B628B8D9}"/>
          </ac:spMkLst>
        </pc:spChg>
      </pc:sldChg>
      <pc:sldChg chg="addSp delSp modSp add del mod setBg delDesignElem">
        <pc:chgData name="Natalie Gibb" userId="7a6e59a1-45c3-4c6d-8987-9c831b31bd0b" providerId="ADAL" clId="{BAF92EF2-C6CA-4070-A518-E4B65C7D560A}" dt="2024-05-31T15:15:34.943" v="136" actId="20577"/>
        <pc:sldMkLst>
          <pc:docMk/>
          <pc:sldMk cId="279080375" sldId="271"/>
        </pc:sldMkLst>
        <pc:spChg chg="mod">
          <ac:chgData name="Natalie Gibb" userId="7a6e59a1-45c3-4c6d-8987-9c831b31bd0b" providerId="ADAL" clId="{BAF92EF2-C6CA-4070-A518-E4B65C7D560A}" dt="2024-05-31T15:15:02.551" v="128" actId="20577"/>
          <ac:spMkLst>
            <pc:docMk/>
            <pc:sldMk cId="279080375" sldId="271"/>
            <ac:spMk id="2" creationId="{B353A39F-2499-410D-9023-D8A0A4C6BF98}"/>
          </ac:spMkLst>
        </pc:spChg>
        <pc:spChg chg="mod">
          <ac:chgData name="Natalie Gibb" userId="7a6e59a1-45c3-4c6d-8987-9c831b31bd0b" providerId="ADAL" clId="{BAF92EF2-C6CA-4070-A518-E4B65C7D560A}" dt="2024-05-31T15:15:34.943" v="136" actId="20577"/>
          <ac:spMkLst>
            <pc:docMk/>
            <pc:sldMk cId="279080375" sldId="271"/>
            <ac:spMk id="3" creationId="{D8C1555E-0E0F-48FE-B60E-AD4A6586EE26}"/>
          </ac:spMkLst>
        </pc:spChg>
        <pc:spChg chg="add del">
          <ac:chgData name="Natalie Gibb" userId="7a6e59a1-45c3-4c6d-8987-9c831b31bd0b" providerId="ADAL" clId="{BAF92EF2-C6CA-4070-A518-E4B65C7D560A}" dt="2024-05-31T15:11:43.083" v="10"/>
          <ac:spMkLst>
            <pc:docMk/>
            <pc:sldMk cId="279080375" sldId="271"/>
            <ac:spMk id="33" creationId="{D1D34770-47A8-402C-AF23-2B653F2D88C1}"/>
          </ac:spMkLst>
        </pc:spChg>
      </pc:sldChg>
      <pc:sldChg chg="addSp delSp modSp add del mod setBg delDesignElem">
        <pc:chgData name="Natalie Gibb" userId="7a6e59a1-45c3-4c6d-8987-9c831b31bd0b" providerId="ADAL" clId="{BAF92EF2-C6CA-4070-A518-E4B65C7D560A}" dt="2024-05-31T15:16:14.251" v="155" actId="20577"/>
        <pc:sldMkLst>
          <pc:docMk/>
          <pc:sldMk cId="1952297156" sldId="272"/>
        </pc:sldMkLst>
        <pc:spChg chg="mod">
          <ac:chgData name="Natalie Gibb" userId="7a6e59a1-45c3-4c6d-8987-9c831b31bd0b" providerId="ADAL" clId="{BAF92EF2-C6CA-4070-A518-E4B65C7D560A}" dt="2024-05-31T15:15:57.068" v="143" actId="20577"/>
          <ac:spMkLst>
            <pc:docMk/>
            <pc:sldMk cId="1952297156" sldId="272"/>
            <ac:spMk id="2" creationId="{33B4F498-5661-442D-8F15-ACCC6AC7ED29}"/>
          </ac:spMkLst>
        </pc:spChg>
        <pc:spChg chg="mod">
          <ac:chgData name="Natalie Gibb" userId="7a6e59a1-45c3-4c6d-8987-9c831b31bd0b" providerId="ADAL" clId="{BAF92EF2-C6CA-4070-A518-E4B65C7D560A}" dt="2024-05-31T15:16:14.251" v="155" actId="20577"/>
          <ac:spMkLst>
            <pc:docMk/>
            <pc:sldMk cId="1952297156" sldId="272"/>
            <ac:spMk id="3" creationId="{22228AD2-1576-4E34-BD38-A89D08DF60FF}"/>
          </ac:spMkLst>
        </pc:spChg>
        <pc:spChg chg="add del">
          <ac:chgData name="Natalie Gibb" userId="7a6e59a1-45c3-4c6d-8987-9c831b31bd0b" providerId="ADAL" clId="{BAF92EF2-C6CA-4070-A518-E4B65C7D560A}" dt="2024-05-31T15:11:43.083" v="10"/>
          <ac:spMkLst>
            <pc:docMk/>
            <pc:sldMk cId="1952297156" sldId="272"/>
            <ac:spMk id="49" creationId="{80DF40B2-80F7-4E71-B46C-284163F3654A}"/>
          </ac:spMkLst>
        </pc:spChg>
      </pc:sldChg>
      <pc:sldChg chg="addSp delSp modSp add del mod setBg delDesignElem">
        <pc:chgData name="Natalie Gibb" userId="7a6e59a1-45c3-4c6d-8987-9c831b31bd0b" providerId="ADAL" clId="{BAF92EF2-C6CA-4070-A518-E4B65C7D560A}" dt="2024-05-31T15:17:10.663" v="210" actId="20577"/>
        <pc:sldMkLst>
          <pc:docMk/>
          <pc:sldMk cId="447107761" sldId="273"/>
        </pc:sldMkLst>
        <pc:spChg chg="mod">
          <ac:chgData name="Natalie Gibb" userId="7a6e59a1-45c3-4c6d-8987-9c831b31bd0b" providerId="ADAL" clId="{BAF92EF2-C6CA-4070-A518-E4B65C7D560A}" dt="2024-05-31T15:16:49.570" v="197" actId="20577"/>
          <ac:spMkLst>
            <pc:docMk/>
            <pc:sldMk cId="447107761" sldId="273"/>
            <ac:spMk id="2" creationId="{B353A39F-2499-410D-9023-D8A0A4C6BF98}"/>
          </ac:spMkLst>
        </pc:spChg>
        <pc:spChg chg="mod">
          <ac:chgData name="Natalie Gibb" userId="7a6e59a1-45c3-4c6d-8987-9c831b31bd0b" providerId="ADAL" clId="{BAF92EF2-C6CA-4070-A518-E4B65C7D560A}" dt="2024-05-31T15:17:10.663" v="210" actId="20577"/>
          <ac:spMkLst>
            <pc:docMk/>
            <pc:sldMk cId="447107761" sldId="273"/>
            <ac:spMk id="3" creationId="{D8C1555E-0E0F-48FE-B60E-AD4A6586EE26}"/>
          </ac:spMkLst>
        </pc:spChg>
        <pc:spChg chg="add del">
          <ac:chgData name="Natalie Gibb" userId="7a6e59a1-45c3-4c6d-8987-9c831b31bd0b" providerId="ADAL" clId="{BAF92EF2-C6CA-4070-A518-E4B65C7D560A}" dt="2024-05-31T15:11:43.083" v="10"/>
          <ac:spMkLst>
            <pc:docMk/>
            <pc:sldMk cId="447107761" sldId="273"/>
            <ac:spMk id="38" creationId="{80DF40B2-80F7-4E71-B46C-284163F3654A}"/>
          </ac:spMkLst>
        </pc:spChg>
      </pc:sldChg>
      <pc:sldChg chg="addSp delSp modSp add del mod setBg delDesignElem">
        <pc:chgData name="Natalie Gibb" userId="7a6e59a1-45c3-4c6d-8987-9c831b31bd0b" providerId="ADAL" clId="{BAF92EF2-C6CA-4070-A518-E4B65C7D560A}" dt="2024-05-31T15:17:57.112" v="247"/>
        <pc:sldMkLst>
          <pc:docMk/>
          <pc:sldMk cId="3587756914" sldId="274"/>
        </pc:sldMkLst>
        <pc:spChg chg="mod">
          <ac:chgData name="Natalie Gibb" userId="7a6e59a1-45c3-4c6d-8987-9c831b31bd0b" providerId="ADAL" clId="{BAF92EF2-C6CA-4070-A518-E4B65C7D560A}" dt="2024-05-31T15:17:27.668" v="235" actId="20577"/>
          <ac:spMkLst>
            <pc:docMk/>
            <pc:sldMk cId="3587756914" sldId="274"/>
            <ac:spMk id="2" creationId="{6CC330F0-B4B1-9392-A9E7-6BC9A8BD30AB}"/>
          </ac:spMkLst>
        </pc:spChg>
        <pc:spChg chg="mod">
          <ac:chgData name="Natalie Gibb" userId="7a6e59a1-45c3-4c6d-8987-9c831b31bd0b" providerId="ADAL" clId="{BAF92EF2-C6CA-4070-A518-E4B65C7D560A}" dt="2024-05-31T15:17:57.112" v="247"/>
          <ac:spMkLst>
            <pc:docMk/>
            <pc:sldMk cId="3587756914" sldId="274"/>
            <ac:spMk id="3" creationId="{ADF077B4-1E39-8402-B573-9C1B60404576}"/>
          </ac:spMkLst>
        </pc:spChg>
        <pc:spChg chg="add del">
          <ac:chgData name="Natalie Gibb" userId="7a6e59a1-45c3-4c6d-8987-9c831b31bd0b" providerId="ADAL" clId="{BAF92EF2-C6CA-4070-A518-E4B65C7D560A}" dt="2024-05-31T15:11:43.083" v="10"/>
          <ac:spMkLst>
            <pc:docMk/>
            <pc:sldMk cId="3587756914" sldId="274"/>
            <ac:spMk id="8" creationId="{3B1FBD85-8991-2A31-6956-1A07186D5C91}"/>
          </ac:spMkLst>
        </pc:spChg>
        <pc:spChg chg="add del">
          <ac:chgData name="Natalie Gibb" userId="7a6e59a1-45c3-4c6d-8987-9c831b31bd0b" providerId="ADAL" clId="{BAF92EF2-C6CA-4070-A518-E4B65C7D560A}" dt="2024-05-31T15:11:43.083" v="10"/>
          <ac:spMkLst>
            <pc:docMk/>
            <pc:sldMk cId="3587756914" sldId="274"/>
            <ac:spMk id="10" creationId="{D252BC7B-4F7B-6E34-71DB-D06EFE32DC26}"/>
          </ac:spMkLst>
        </pc:spChg>
        <pc:spChg chg="add del">
          <ac:chgData name="Natalie Gibb" userId="7a6e59a1-45c3-4c6d-8987-9c831b31bd0b" providerId="ADAL" clId="{BAF92EF2-C6CA-4070-A518-E4B65C7D560A}" dt="2024-05-31T15:11:43.083" v="10"/>
          <ac:spMkLst>
            <pc:docMk/>
            <pc:sldMk cId="3587756914" sldId="274"/>
            <ac:spMk id="12" creationId="{12F97F52-C578-5AB2-B699-50008FCBA8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16EEE-D993-4FDF-BB6B-EDD93861AB56}"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12A6B-5330-475B-8DAD-D0FBF4AF77A1}" type="slidenum">
              <a:rPr lang="en-US" smtClean="0"/>
              <a:t>‹#›</a:t>
            </a:fld>
            <a:endParaRPr lang="en-US"/>
          </a:p>
        </p:txBody>
      </p:sp>
    </p:spTree>
    <p:extLst>
      <p:ext uri="{BB962C8B-B14F-4D97-AF65-F5344CB8AC3E}">
        <p14:creationId xmlns:p14="http://schemas.microsoft.com/office/powerpoint/2010/main" val="382436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512A6B-5330-475B-8DAD-D0FBF4AF77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712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512A6B-5330-475B-8DAD-D0FBF4AF77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962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512A6B-5330-475B-8DAD-D0FBF4AF77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53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512A6B-5330-475B-8DAD-D0FBF4AF77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07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AA14-6091-4FE5-94D5-45618C0DBC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621C89-C5A9-442C-A4F1-C00E737039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48CFC3-178D-482A-9627-085C68016AD0}"/>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5" name="Footer Placeholder 4">
            <a:extLst>
              <a:ext uri="{FF2B5EF4-FFF2-40B4-BE49-F238E27FC236}">
                <a16:creationId xmlns:a16="http://schemas.microsoft.com/office/drawing/2014/main" id="{7978BBFF-F4B9-42B8-8669-F7081D942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A80B3-DA17-47C7-9600-5BBEE816186C}"/>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311841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86D1-C5BE-4C57-97A3-39CA9B46C9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D7D896-059F-4195-894D-FE53E5725C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13CE0-4276-4688-BFF2-AB7A85A23DA9}"/>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5" name="Footer Placeholder 4">
            <a:extLst>
              <a:ext uri="{FF2B5EF4-FFF2-40B4-BE49-F238E27FC236}">
                <a16:creationId xmlns:a16="http://schemas.microsoft.com/office/drawing/2014/main" id="{FC6777B3-1F05-47C0-B0CA-C61A0400C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A0651-D1D3-46AA-BDBB-997AD6E1569A}"/>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298243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37488-3CFA-4070-967F-552AE5A799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9EBA2D-FD1E-4571-9ED6-C1C53AC209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2BF07-B28E-4795-A473-A94F9FEF7785}"/>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5" name="Footer Placeholder 4">
            <a:extLst>
              <a:ext uri="{FF2B5EF4-FFF2-40B4-BE49-F238E27FC236}">
                <a16:creationId xmlns:a16="http://schemas.microsoft.com/office/drawing/2014/main" id="{FC334F9C-D10C-4682-AB34-EB50A91B4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87D0E-D3FA-4D6C-B91E-B8230DF0723E}"/>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376047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7550-FD08-418E-A779-2E766C2805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6EDBC7-F874-4637-BDA6-470110CE54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F82B5-7BC7-4656-8C57-226AD1A5B180}"/>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5" name="Footer Placeholder 4">
            <a:extLst>
              <a:ext uri="{FF2B5EF4-FFF2-40B4-BE49-F238E27FC236}">
                <a16:creationId xmlns:a16="http://schemas.microsoft.com/office/drawing/2014/main" id="{251D074D-ED34-4164-A001-4F514EA4B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6822E-DE87-4D3A-ADE3-7B4204C8A202}"/>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1496756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3299-04A0-42F6-BF0C-22CF34C6D7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EA2826-55DE-4013-A219-D68AB0A09E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EF4B3-3584-4EE2-937E-350D39FAA12A}"/>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5" name="Footer Placeholder 4">
            <a:extLst>
              <a:ext uri="{FF2B5EF4-FFF2-40B4-BE49-F238E27FC236}">
                <a16:creationId xmlns:a16="http://schemas.microsoft.com/office/drawing/2014/main" id="{12CE29CF-9E33-446F-B876-2E52ABFE08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960CA-B531-4A55-808F-3C9E59A0A38E}"/>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156892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E18D6-E5F3-41C0-A8F2-C540345A77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08F848-134F-49E5-96DF-E260B484CE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A905E9-CFF0-4122-97A3-EE950C1926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DE4778-4A87-4533-82CB-B3C4F8189FA1}"/>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6" name="Footer Placeholder 5">
            <a:extLst>
              <a:ext uri="{FF2B5EF4-FFF2-40B4-BE49-F238E27FC236}">
                <a16:creationId xmlns:a16="http://schemas.microsoft.com/office/drawing/2014/main" id="{62819E71-9E6C-4655-ABD6-B1FB1DABB7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CBC79-CC13-496B-9FD8-36B926C61748}"/>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61342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BB90-1389-4621-8C2F-47FE875D74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DE5534-64F5-418C-8918-7DC85C4170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AD8966-EAD2-42B6-B9DA-59D0F834BE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234CBF-4F97-4FFF-8A87-12EF5AF62D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830B30-170B-4DFC-8222-E93AAAA4AD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B9D10-600B-4F53-B816-ED8A5D139FF7}"/>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8" name="Footer Placeholder 7">
            <a:extLst>
              <a:ext uri="{FF2B5EF4-FFF2-40B4-BE49-F238E27FC236}">
                <a16:creationId xmlns:a16="http://schemas.microsoft.com/office/drawing/2014/main" id="{6EADA83F-B717-484D-8AE9-7475E156B7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9A27A8-5A12-45BA-9877-0A3616D00CB2}"/>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197333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C684-9FBA-442F-9E76-557EB1B7F0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4E38E0-DA55-4E17-9156-8F22FD28A1DB}"/>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4" name="Footer Placeholder 3">
            <a:extLst>
              <a:ext uri="{FF2B5EF4-FFF2-40B4-BE49-F238E27FC236}">
                <a16:creationId xmlns:a16="http://schemas.microsoft.com/office/drawing/2014/main" id="{8B131E35-8508-47BC-920C-DC5948DF5A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199955-2B71-4C50-A323-DC6518097ECD}"/>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205647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8FA4EE-3CD8-4823-ACF3-DC3C9E207E3A}"/>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3" name="Footer Placeholder 2">
            <a:extLst>
              <a:ext uri="{FF2B5EF4-FFF2-40B4-BE49-F238E27FC236}">
                <a16:creationId xmlns:a16="http://schemas.microsoft.com/office/drawing/2014/main" id="{982F70D1-78BF-4F9E-8F83-695D4882CE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654EF1-EFCF-40D3-B44B-7D9A1739CDAA}"/>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322706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B362A-D897-4E1C-85E4-33A2E66F8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65CCAE-1DB1-49BF-9FA5-90FB13701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A241A2-A13A-448B-ABDA-31AFFA0EF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9728B1-E70E-4E29-88FC-43FBFF8CCF31}"/>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6" name="Footer Placeholder 5">
            <a:extLst>
              <a:ext uri="{FF2B5EF4-FFF2-40B4-BE49-F238E27FC236}">
                <a16:creationId xmlns:a16="http://schemas.microsoft.com/office/drawing/2014/main" id="{72BF648F-A62E-4B92-85EA-7A2320780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FF7DC1-DF39-44C8-865A-8A7E1A98944C}"/>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117926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BA01-C806-4D5F-8A20-7A6B445C2E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AD218D-B157-47CD-A466-D0157E8091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7A127E-2B05-4B8F-8EED-AB99506EB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B0E6EA-C420-4B1C-9B62-2932C596E621}"/>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6" name="Footer Placeholder 5">
            <a:extLst>
              <a:ext uri="{FF2B5EF4-FFF2-40B4-BE49-F238E27FC236}">
                <a16:creationId xmlns:a16="http://schemas.microsoft.com/office/drawing/2014/main" id="{0D24F6D2-D495-4EA3-A6BD-7A80CEB39C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343843-F191-42C7-A296-1BED436EFD44}"/>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58440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70C369-D346-46FA-BAD6-38D99520F1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A366C0-91DA-439D-9776-5F463CA026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7687B-F952-46D9-AC1C-E735193D0B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FC808-1763-4360-B8C4-9CA60A0362D1}" type="datetimeFigureOut">
              <a:rPr lang="en-US" smtClean="0"/>
              <a:t>5/31/2024</a:t>
            </a:fld>
            <a:endParaRPr lang="en-US"/>
          </a:p>
        </p:txBody>
      </p:sp>
      <p:sp>
        <p:nvSpPr>
          <p:cNvPr id="5" name="Footer Placeholder 4">
            <a:extLst>
              <a:ext uri="{FF2B5EF4-FFF2-40B4-BE49-F238E27FC236}">
                <a16:creationId xmlns:a16="http://schemas.microsoft.com/office/drawing/2014/main" id="{42DDCC1D-65BF-42DC-9590-5D2D20A97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7D3AF6-1DAA-4A16-9B75-735A3761A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624BE-CB80-48D6-A3EF-443CE2EAA9CA}" type="slidenum">
              <a:rPr lang="en-US" smtClean="0"/>
              <a:t>‹#›</a:t>
            </a:fld>
            <a:endParaRPr lang="en-US"/>
          </a:p>
        </p:txBody>
      </p:sp>
    </p:spTree>
    <p:extLst>
      <p:ext uri="{BB962C8B-B14F-4D97-AF65-F5344CB8AC3E}">
        <p14:creationId xmlns:p14="http://schemas.microsoft.com/office/powerpoint/2010/main" val="1062222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bc.ca/radio/unreserved/meet-the-chef-who-learned-to-cook-with-seal-and-other-indigenous-foods-at-alaska-hospital-1.6330188%20(3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alaskapublic.org/2021/10/01/alaska-native-medical-center-says-its-on-crisis-standards/"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s://toronto.citynews.ca/video/2022/02/03/black-entrepreneur-startup-progra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nhlpPkDM20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vimeo.com/46985811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7_v3cSXXzm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fnuniv.ca/wp-content/uploads/FNUniv_Self_Guided_Tour.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wac.ca/about-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youtu.be/Znf-sKQyeB4"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ottawacitizen.com/news/local-news/native-womens-association-of-canada-introduces-new-national-headquarters-in-gatineau" TargetMode="External"/><Relationship Id="rId3" Type="http://schemas.openxmlformats.org/officeDocument/2006/relationships/hyperlink" Target="https://canada-architecture.org/the-likkle-but-talawa-community-little-jamaica-torontos-black-cultural-district-is-on-the-verge-of-disappearing-2/" TargetMode="External"/><Relationship Id="rId7" Type="http://schemas.openxmlformats.org/officeDocument/2006/relationships/hyperlink" Target="https://www.flickr.com/photos/daryl_mitchell/51560498562/" TargetMode="External"/><Relationship Id="rId2" Type="http://schemas.openxmlformats.org/officeDocument/2006/relationships/hyperlink" Target="https://alaskapublic.org/2021/10/01/alaska-native-medical-center-says-its-on-crisis-standards/" TargetMode="External"/><Relationship Id="rId1" Type="http://schemas.openxmlformats.org/officeDocument/2006/relationships/slideLayout" Target="../slideLayouts/slideLayout2.xml"/><Relationship Id="rId6" Type="http://schemas.openxmlformats.org/officeDocument/2006/relationships/hyperlink" Target="https://csalc.ca/town-hall-impact-legal-aid-cuts-racialized-communities-can/" TargetMode="External"/><Relationship Id="rId5" Type="http://schemas.openxmlformats.org/officeDocument/2006/relationships/hyperlink" Target="https://www.linkedin.com/company/nia-centre-for-the-arts/" TargetMode="External"/><Relationship Id="rId4" Type="http://schemas.openxmlformats.org/officeDocument/2006/relationships/hyperlink" Target="https://fr.wikipedia.org/wiki/Centre_de_sant%C3%A9_autochtone_Wabano#/media/Fichier:Wabano_Centre_-_Ottawa.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colorful pile of yarn turned into a yellow yarn light bulb">
            <a:extLst>
              <a:ext uri="{FF2B5EF4-FFF2-40B4-BE49-F238E27FC236}">
                <a16:creationId xmlns:a16="http://schemas.microsoft.com/office/drawing/2014/main" id="{A321C021-4C23-6CA8-0F02-EE6EB197850E}"/>
              </a:ext>
            </a:extLst>
          </p:cNvPr>
          <p:cNvPicPr>
            <a:picLocks noChangeAspect="1"/>
          </p:cNvPicPr>
          <p:nvPr/>
        </p:nvPicPr>
        <p:blipFill rotWithShape="1">
          <a:blip r:embed="rId2">
            <a:extLst>
              <a:ext uri="{28A0092B-C50C-407E-A947-70E740481C1C}">
                <a14:useLocalDpi xmlns:a14="http://schemas.microsoft.com/office/drawing/2010/main" val="0"/>
              </a:ext>
            </a:extLst>
          </a:blip>
          <a:srcRect t="13005" b="2725"/>
          <a:stretch/>
        </p:blipFill>
        <p:spPr>
          <a:xfrm>
            <a:off x="-1" y="10"/>
            <a:ext cx="12192001" cy="6857990"/>
          </a:xfrm>
          <a:prstGeom prst="rect">
            <a:avLst/>
          </a:prstGeom>
        </p:spPr>
      </p:pic>
      <p:sp>
        <p:nvSpPr>
          <p:cNvPr id="17" name="Rectangle 16">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89BD10-A359-ECC6-B388-C5458C261F2D}"/>
              </a:ext>
            </a:extLst>
          </p:cNvPr>
          <p:cNvSpPr>
            <a:spLocks noGrp="1"/>
          </p:cNvSpPr>
          <p:nvPr>
            <p:ph type="ctrTitle"/>
          </p:nvPr>
        </p:nvSpPr>
        <p:spPr>
          <a:xfrm>
            <a:off x="2276475" y="2247900"/>
            <a:ext cx="7581900" cy="2514600"/>
          </a:xfrm>
        </p:spPr>
        <p:txBody>
          <a:bodyPr vert="horz" lIns="91440" tIns="45720" rIns="91440" bIns="45720" rtlCol="0" anchor="ctr">
            <a:normAutofit/>
          </a:bodyPr>
          <a:lstStyle/>
          <a:p>
            <a:r>
              <a:rPr lang="en-US" sz="6600" dirty="0">
                <a:solidFill>
                  <a:schemeClr val="tx1">
                    <a:lumMod val="75000"/>
                    <a:lumOff val="25000"/>
                  </a:schemeClr>
                </a:solidFill>
              </a:rPr>
              <a:t>Institutions </a:t>
            </a:r>
            <a:r>
              <a:rPr lang="en-US" sz="6600" dirty="0" err="1">
                <a:solidFill>
                  <a:schemeClr val="tx1">
                    <a:lumMod val="75000"/>
                    <a:lumOff val="25000"/>
                  </a:schemeClr>
                </a:solidFill>
              </a:rPr>
              <a:t>innovantes</a:t>
            </a:r>
            <a:endParaRPr lang="en-US" sz="6600" dirty="0">
              <a:solidFill>
                <a:schemeClr val="tx1">
                  <a:lumMod val="75000"/>
                  <a:lumOff val="25000"/>
                </a:schemeClr>
              </a:solidFill>
            </a:endParaRPr>
          </a:p>
        </p:txBody>
      </p:sp>
    </p:spTree>
    <p:extLst>
      <p:ext uri="{BB962C8B-B14F-4D97-AF65-F5344CB8AC3E}">
        <p14:creationId xmlns:p14="http://schemas.microsoft.com/office/powerpoint/2010/main" val="251347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53A39F-2499-410D-9023-D8A0A4C6BF98}"/>
              </a:ext>
            </a:extLst>
          </p:cNvPr>
          <p:cNvSpPr>
            <a:spLocks noGrp="1"/>
          </p:cNvSpPr>
          <p:nvPr>
            <p:ph type="title"/>
          </p:nvPr>
        </p:nvSpPr>
        <p:spPr>
          <a:xfrm>
            <a:off x="836679" y="723898"/>
            <a:ext cx="6002110" cy="1495425"/>
          </a:xfrm>
        </p:spPr>
        <p:txBody>
          <a:bodyPr>
            <a:normAutofit/>
          </a:bodyPr>
          <a:lstStyle/>
          <a:p>
            <a:r>
              <a:rPr lang="en-US" sz="3200" dirty="0" err="1"/>
              <a:t>Exemple</a:t>
            </a:r>
            <a:r>
              <a:rPr lang="en-US" sz="3200" dirty="0"/>
              <a:t> 1</a:t>
            </a:r>
            <a:br>
              <a:rPr lang="en-US" sz="4000" dirty="0"/>
            </a:br>
            <a:r>
              <a:rPr lang="en-US" sz="6000" b="1" dirty="0"/>
              <a:t>SANTÉ</a:t>
            </a:r>
            <a:endParaRPr lang="en-US" sz="4000" b="1" dirty="0"/>
          </a:p>
        </p:txBody>
      </p:sp>
      <p:sp>
        <p:nvSpPr>
          <p:cNvPr id="3" name="Content Placeholder 2">
            <a:extLst>
              <a:ext uri="{FF2B5EF4-FFF2-40B4-BE49-F238E27FC236}">
                <a16:creationId xmlns:a16="http://schemas.microsoft.com/office/drawing/2014/main" id="{D8C1555E-0E0F-48FE-B60E-AD4A6586EE26}"/>
              </a:ext>
            </a:extLst>
          </p:cNvPr>
          <p:cNvSpPr>
            <a:spLocks noGrp="1"/>
          </p:cNvSpPr>
          <p:nvPr>
            <p:ph idx="1"/>
          </p:nvPr>
        </p:nvSpPr>
        <p:spPr>
          <a:xfrm>
            <a:off x="836680" y="2405067"/>
            <a:ext cx="6002110" cy="3729034"/>
          </a:xfrm>
        </p:spPr>
        <p:txBody>
          <a:bodyPr>
            <a:normAutofit lnSpcReduction="10000"/>
          </a:bodyPr>
          <a:lstStyle/>
          <a:p>
            <a:r>
              <a:rPr lang="fr-CA" sz="2000" dirty="0"/>
              <a:t>L’Alaska Native </a:t>
            </a:r>
            <a:r>
              <a:rPr lang="fr-CA" sz="2000" dirty="0" err="1"/>
              <a:t>Medical</a:t>
            </a:r>
            <a:r>
              <a:rPr lang="fr-CA" sz="2000" dirty="0"/>
              <a:t> Centre: </a:t>
            </a:r>
          </a:p>
          <a:p>
            <a:pPr lvl="1"/>
            <a:r>
              <a:rPr lang="fr-CA" sz="1600" dirty="0"/>
              <a:t>est dirigé par la plus grande organisation tribale de santé aux États-Unis;</a:t>
            </a:r>
          </a:p>
          <a:p>
            <a:pPr lvl="1"/>
            <a:r>
              <a:rPr lang="fr-CA" sz="1600" dirty="0"/>
              <a:t>reconnait que plusieurs de leurs patientes et patients autochtones (Aléoutes, </a:t>
            </a:r>
            <a:r>
              <a:rPr lang="fr-CA" sz="1600" dirty="0" err="1"/>
              <a:t>Tlingint</a:t>
            </a:r>
            <a:r>
              <a:rPr lang="fr-CA" sz="1600" dirty="0"/>
              <a:t>, etc.) sont loin de leurs maisons; </a:t>
            </a:r>
          </a:p>
          <a:p>
            <a:pPr lvl="1"/>
            <a:r>
              <a:rPr lang="fr-CA" sz="1600" dirty="0"/>
              <a:t>offre de la nourriture qui reflète la culture de la patientèle;</a:t>
            </a:r>
          </a:p>
          <a:p>
            <a:pPr lvl="1"/>
            <a:r>
              <a:rPr lang="fr-CA" sz="1600" dirty="0"/>
              <a:t>accepte les dons de nourriture chassée ou pêchée.</a:t>
            </a:r>
          </a:p>
          <a:p>
            <a:r>
              <a:rPr lang="fr-CA" sz="2000" dirty="0"/>
              <a:t>Des programmes similaires existent au Canada, comme à Sioux </a:t>
            </a:r>
            <a:r>
              <a:rPr lang="fr-CA" sz="2000" dirty="0" err="1"/>
              <a:t>Lookout</a:t>
            </a:r>
            <a:r>
              <a:rPr lang="fr-CA" sz="2000" dirty="0"/>
              <a:t> et au Yukon.</a:t>
            </a:r>
          </a:p>
          <a:p>
            <a:pPr lvl="1"/>
            <a:endParaRPr lang="fr-CA" sz="1600" dirty="0"/>
          </a:p>
          <a:p>
            <a:r>
              <a:rPr lang="fr-CA" sz="2000" u="sng" dirty="0">
                <a:effectLst/>
                <a:latin typeface="Calibri" panose="020F0502020204030204" pitchFamily="34" charset="0"/>
                <a:ea typeface="Calibri" panose="020F0502020204030204" pitchFamily="34" charset="0"/>
                <a:cs typeface="Times New Roman" panose="02020603050405020304" pitchFamily="18" charset="0"/>
                <a:hlinkClick r:id="rId3"/>
              </a:rPr>
              <a:t>https://www.cbc.ca/radio/unreserved/meet-the-chef-who-learned-to-cook-with-seal-and-other-indigenous-foods-at-alaska-hospital-1.6330188</a:t>
            </a:r>
            <a:endParaRPr lang="en-US" sz="1700" dirty="0"/>
          </a:p>
        </p:txBody>
      </p:sp>
      <p:pic>
        <p:nvPicPr>
          <p:cNvPr id="22" name="Picture 21">
            <a:extLst>
              <a:ext uri="{FF2B5EF4-FFF2-40B4-BE49-F238E27FC236}">
                <a16:creationId xmlns:a16="http://schemas.microsoft.com/office/drawing/2014/main" id="{BED0BD5E-01E1-FA9D-0FAB-5B69869D469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5065" r="29982" b="-1"/>
          <a:stretch/>
        </p:blipFill>
        <p:spPr>
          <a:xfrm>
            <a:off x="7199440" y="10"/>
            <a:ext cx="4992560" cy="6857990"/>
          </a:xfrm>
          <a:prstGeom prst="rect">
            <a:avLst/>
          </a:prstGeom>
          <a:effectLst/>
        </p:spPr>
      </p:pic>
    </p:spTree>
    <p:extLst>
      <p:ext uri="{BB962C8B-B14F-4D97-AF65-F5344CB8AC3E}">
        <p14:creationId xmlns:p14="http://schemas.microsoft.com/office/powerpoint/2010/main" val="1464374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mural on a building&#10;&#10;Description automatically generated">
            <a:extLst>
              <a:ext uri="{FF2B5EF4-FFF2-40B4-BE49-F238E27FC236}">
                <a16:creationId xmlns:a16="http://schemas.microsoft.com/office/drawing/2014/main" id="{3B591C54-03FF-55BF-C2E4-0F725E32D035}"/>
              </a:ext>
            </a:extLst>
          </p:cNvPr>
          <p:cNvPicPr>
            <a:picLocks noChangeAspect="1"/>
          </p:cNvPicPr>
          <p:nvPr/>
        </p:nvPicPr>
        <p:blipFill rotWithShape="1">
          <a:blip r:embed="rId2">
            <a:extLst>
              <a:ext uri="{28A0092B-C50C-407E-A947-70E740481C1C}">
                <a14:useLocalDpi xmlns:a14="http://schemas.microsoft.com/office/drawing/2010/main" val="0"/>
              </a:ext>
            </a:extLst>
          </a:blip>
          <a:srcRect r="40833"/>
          <a:stretch/>
        </p:blipFill>
        <p:spPr>
          <a:xfrm>
            <a:off x="-1" y="-2"/>
            <a:ext cx="5410198" cy="6858002"/>
          </a:xfrm>
          <a:prstGeom prst="rect">
            <a:avLst/>
          </a:prstGeom>
        </p:spPr>
      </p:pic>
      <p:sp useBgFill="1">
        <p:nvSpPr>
          <p:cNvPr id="34" name="Rectangle 33">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B4F498-5661-442D-8F15-ACCC6AC7ED29}"/>
              </a:ext>
            </a:extLst>
          </p:cNvPr>
          <p:cNvSpPr>
            <a:spLocks noGrp="1"/>
          </p:cNvSpPr>
          <p:nvPr>
            <p:ph type="title"/>
          </p:nvPr>
        </p:nvSpPr>
        <p:spPr>
          <a:xfrm>
            <a:off x="6115317" y="405685"/>
            <a:ext cx="5464968" cy="1559301"/>
          </a:xfrm>
        </p:spPr>
        <p:txBody>
          <a:bodyPr>
            <a:normAutofit/>
          </a:bodyPr>
          <a:lstStyle/>
          <a:p>
            <a:r>
              <a:rPr lang="en-US" sz="4000" dirty="0" err="1"/>
              <a:t>Exemple</a:t>
            </a:r>
            <a:r>
              <a:rPr lang="en-US" sz="4000" dirty="0"/>
              <a:t> 2</a:t>
            </a:r>
            <a:br>
              <a:rPr lang="en-US" sz="4000" dirty="0"/>
            </a:br>
            <a:r>
              <a:rPr lang="en-US" sz="4000" b="1" dirty="0"/>
              <a:t>AMÉNAGEMENT URBAIN</a:t>
            </a:r>
          </a:p>
        </p:txBody>
      </p:sp>
      <p:sp>
        <p:nvSpPr>
          <p:cNvPr id="3" name="Content Placeholder 2">
            <a:extLst>
              <a:ext uri="{FF2B5EF4-FFF2-40B4-BE49-F238E27FC236}">
                <a16:creationId xmlns:a16="http://schemas.microsoft.com/office/drawing/2014/main" id="{22228AD2-1576-4E34-BD38-A89D08DF60FF}"/>
              </a:ext>
            </a:extLst>
          </p:cNvPr>
          <p:cNvSpPr>
            <a:spLocks noGrp="1"/>
          </p:cNvSpPr>
          <p:nvPr>
            <p:ph idx="1"/>
          </p:nvPr>
        </p:nvSpPr>
        <p:spPr>
          <a:xfrm>
            <a:off x="6115317" y="2743200"/>
            <a:ext cx="5247340" cy="3496878"/>
          </a:xfrm>
        </p:spPr>
        <p:txBody>
          <a:bodyPr anchor="ctr">
            <a:normAutofit/>
          </a:bodyPr>
          <a:lstStyle/>
          <a:p>
            <a:r>
              <a:rPr lang="fr-CA" sz="1800" dirty="0"/>
              <a:t>À Toronto, la communauté noire intervient dans l’aménagement urbain.</a:t>
            </a:r>
          </a:p>
          <a:p>
            <a:r>
              <a:rPr lang="fr-CA" sz="1800" dirty="0"/>
              <a:t>Black Planning </a:t>
            </a:r>
            <a:r>
              <a:rPr lang="fr-CA" sz="1800" dirty="0" err="1"/>
              <a:t>Now</a:t>
            </a:r>
            <a:r>
              <a:rPr lang="fr-CA" sz="1800" dirty="0"/>
              <a:t>, Black Futures et Black </a:t>
            </a:r>
            <a:r>
              <a:rPr lang="fr-CA" sz="1800" dirty="0" err="1"/>
              <a:t>Urbanism</a:t>
            </a:r>
            <a:r>
              <a:rPr lang="fr-CA" sz="1800" dirty="0"/>
              <a:t> TO s’expriment publiquement à propos de l’embourgeoisement et le déplacement forcé des membres de la communauté noire.</a:t>
            </a:r>
          </a:p>
          <a:p>
            <a:r>
              <a:rPr lang="fr-CA" sz="1800" dirty="0"/>
              <a:t>BUTO, par exemple, travaille pour aider les entreprises noires à être propriétaires dans le quartier Little </a:t>
            </a:r>
            <a:r>
              <a:rPr lang="fr-CA" sz="1800" dirty="0" err="1"/>
              <a:t>Jamaica</a:t>
            </a:r>
            <a:r>
              <a:rPr lang="fr-CA" sz="1800" dirty="0"/>
              <a:t> de Toronto.</a:t>
            </a:r>
          </a:p>
          <a:p>
            <a:r>
              <a:rPr lang="fr-CA" sz="1800" dirty="0" err="1"/>
              <a:t>Futurepreneur</a:t>
            </a:r>
            <a:r>
              <a:rPr lang="fr-CA" sz="1800" dirty="0"/>
              <a:t>: </a:t>
            </a:r>
            <a:r>
              <a:rPr lang="fr-CA" sz="1800" dirty="0">
                <a:hlinkClick r:id="rId3"/>
              </a:rPr>
              <a:t>https://toronto.citynews.ca/video/2022/02/03/black-entrepreneur-startup-program/</a:t>
            </a:r>
            <a:endParaRPr lang="fr-CA" sz="1800" dirty="0"/>
          </a:p>
        </p:txBody>
      </p:sp>
    </p:spTree>
    <p:extLst>
      <p:ext uri="{BB962C8B-B14F-4D97-AF65-F5344CB8AC3E}">
        <p14:creationId xmlns:p14="http://schemas.microsoft.com/office/powerpoint/2010/main" val="26939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53A39F-2499-410D-9023-D8A0A4C6BF98}"/>
              </a:ext>
            </a:extLst>
          </p:cNvPr>
          <p:cNvSpPr>
            <a:spLocks noGrp="1"/>
          </p:cNvSpPr>
          <p:nvPr>
            <p:ph type="title"/>
          </p:nvPr>
        </p:nvSpPr>
        <p:spPr>
          <a:xfrm>
            <a:off x="838200" y="728662"/>
            <a:ext cx="3785513" cy="1869395"/>
          </a:xfrm>
          <a:noFill/>
        </p:spPr>
        <p:txBody>
          <a:bodyPr vert="horz" lIns="91440" tIns="45720" rIns="91440" bIns="45720" rtlCol="0" anchor="b">
            <a:normAutofit/>
          </a:bodyPr>
          <a:lstStyle/>
          <a:p>
            <a:r>
              <a:rPr lang="en-US" sz="5200" dirty="0" err="1"/>
              <a:t>Exemple</a:t>
            </a:r>
            <a:r>
              <a:rPr lang="en-US" sz="5200" dirty="0"/>
              <a:t> 3</a:t>
            </a:r>
            <a:br>
              <a:rPr lang="en-US" sz="5200" dirty="0"/>
            </a:br>
            <a:r>
              <a:rPr lang="en-US" sz="5200" b="1" dirty="0"/>
              <a:t>SANTÉ</a:t>
            </a:r>
          </a:p>
        </p:txBody>
      </p:sp>
      <p:sp>
        <p:nvSpPr>
          <p:cNvPr id="3" name="Content Placeholder 2">
            <a:extLst>
              <a:ext uri="{FF2B5EF4-FFF2-40B4-BE49-F238E27FC236}">
                <a16:creationId xmlns:a16="http://schemas.microsoft.com/office/drawing/2014/main" id="{D8C1555E-0E0F-48FE-B60E-AD4A6586EE26}"/>
              </a:ext>
            </a:extLst>
          </p:cNvPr>
          <p:cNvSpPr>
            <a:spLocks noGrp="1"/>
          </p:cNvSpPr>
          <p:nvPr>
            <p:ph idx="1"/>
          </p:nvPr>
        </p:nvSpPr>
        <p:spPr>
          <a:xfrm>
            <a:off x="838200" y="2743200"/>
            <a:ext cx="3785514" cy="3566333"/>
          </a:xfrm>
          <a:noFill/>
        </p:spPr>
        <p:txBody>
          <a:bodyPr vert="horz" lIns="91440" tIns="45720" rIns="91440" bIns="45720" rtlCol="0">
            <a:normAutofit/>
          </a:bodyPr>
          <a:lstStyle/>
          <a:p>
            <a:pPr marL="0" indent="0">
              <a:buNone/>
            </a:pPr>
            <a:r>
              <a:rPr lang="en-US" sz="2400" dirty="0"/>
              <a:t>Centre </a:t>
            </a:r>
            <a:r>
              <a:rPr lang="en-US" sz="2400" dirty="0" err="1"/>
              <a:t>Wabano</a:t>
            </a:r>
            <a:r>
              <a:rPr lang="en-US" sz="2400" dirty="0"/>
              <a:t> Centre: </a:t>
            </a:r>
            <a:r>
              <a:rPr lang="en-US" sz="2400" u="sng" dirty="0">
                <a:effectLst/>
                <a:hlinkClick r:id="rId3"/>
              </a:rPr>
              <a:t>https://www.youtube.com/watch?v=nhlpPkDM204</a:t>
            </a:r>
            <a:endParaRPr lang="en-US" sz="2400" dirty="0">
              <a:effectLst/>
            </a:endParaRPr>
          </a:p>
        </p:txBody>
      </p:sp>
      <p:pic>
        <p:nvPicPr>
          <p:cNvPr id="6" name="Picture 5" descr="A building with a curved staircase&#10;&#10;Description automatically generated">
            <a:extLst>
              <a:ext uri="{FF2B5EF4-FFF2-40B4-BE49-F238E27FC236}">
                <a16:creationId xmlns:a16="http://schemas.microsoft.com/office/drawing/2014/main" id="{E4EDDBCC-ECE3-6814-C85D-76B2E861AEAC}"/>
              </a:ext>
            </a:extLst>
          </p:cNvPr>
          <p:cNvPicPr>
            <a:picLocks noChangeAspect="1"/>
          </p:cNvPicPr>
          <p:nvPr/>
        </p:nvPicPr>
        <p:blipFill rotWithShape="1">
          <a:blip r:embed="rId4">
            <a:extLst>
              <a:ext uri="{28A0092B-C50C-407E-A947-70E740481C1C}">
                <a14:useLocalDpi xmlns:a14="http://schemas.microsoft.com/office/drawing/2010/main" val="0"/>
              </a:ext>
            </a:extLst>
          </a:blip>
          <a:srcRect l="15308" r="15307" b="-1"/>
          <a:stretch/>
        </p:blipFill>
        <p:spPr>
          <a:xfrm>
            <a:off x="5009505" y="10"/>
            <a:ext cx="7182495" cy="6857990"/>
          </a:xfrm>
          <a:prstGeom prst="rect">
            <a:avLst/>
          </a:prstGeom>
        </p:spPr>
      </p:pic>
    </p:spTree>
    <p:extLst>
      <p:ext uri="{BB962C8B-B14F-4D97-AF65-F5344CB8AC3E}">
        <p14:creationId xmlns:p14="http://schemas.microsoft.com/office/powerpoint/2010/main" val="151244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B4F498-5661-442D-8F15-ACCC6AC7ED29}"/>
              </a:ext>
            </a:extLst>
          </p:cNvPr>
          <p:cNvSpPr>
            <a:spLocks noGrp="1"/>
          </p:cNvSpPr>
          <p:nvPr>
            <p:ph type="title"/>
          </p:nvPr>
        </p:nvSpPr>
        <p:spPr>
          <a:xfrm>
            <a:off x="6386286" y="615247"/>
            <a:ext cx="5802665" cy="1671569"/>
          </a:xfrm>
        </p:spPr>
        <p:txBody>
          <a:bodyPr>
            <a:normAutofit/>
          </a:bodyPr>
          <a:lstStyle/>
          <a:p>
            <a:r>
              <a:rPr lang="en-US" sz="4000" dirty="0" err="1"/>
              <a:t>Exemple</a:t>
            </a:r>
            <a:r>
              <a:rPr lang="en-US" sz="4000" dirty="0"/>
              <a:t> 4</a:t>
            </a:r>
            <a:br>
              <a:rPr lang="en-US" sz="4000" dirty="0"/>
            </a:br>
            <a:r>
              <a:rPr lang="en-US" sz="4000" dirty="0"/>
              <a:t>LES </a:t>
            </a:r>
            <a:r>
              <a:rPr lang="en-US" sz="4000" b="1" dirty="0"/>
              <a:t>ARTS</a:t>
            </a:r>
          </a:p>
        </p:txBody>
      </p:sp>
      <p:sp>
        <p:nvSpPr>
          <p:cNvPr id="3" name="Content Placeholder 2">
            <a:extLst>
              <a:ext uri="{FF2B5EF4-FFF2-40B4-BE49-F238E27FC236}">
                <a16:creationId xmlns:a16="http://schemas.microsoft.com/office/drawing/2014/main" id="{22228AD2-1576-4E34-BD38-A89D08DF60FF}"/>
              </a:ext>
            </a:extLst>
          </p:cNvPr>
          <p:cNvSpPr>
            <a:spLocks noGrp="1"/>
          </p:cNvSpPr>
          <p:nvPr>
            <p:ph idx="1"/>
          </p:nvPr>
        </p:nvSpPr>
        <p:spPr>
          <a:xfrm>
            <a:off x="6505143" y="2520315"/>
            <a:ext cx="5181508" cy="3722438"/>
          </a:xfrm>
        </p:spPr>
        <p:txBody>
          <a:bodyPr>
            <a:normAutofit/>
          </a:bodyPr>
          <a:lstStyle/>
          <a:p>
            <a:r>
              <a:rPr lang="fr-CA" sz="2000" dirty="0"/>
              <a:t>Le Nia Centre for the Arts est un organisme sans but lucratif de Toronto qui soutien, affiche, met en valeur et promeut les arts de la diaspora africaine. </a:t>
            </a:r>
          </a:p>
          <a:p>
            <a:r>
              <a:rPr lang="fr-CA" sz="2000" dirty="0">
                <a:hlinkClick r:id="rId2"/>
              </a:rPr>
              <a:t>https://vimeo.com/469858119</a:t>
            </a:r>
            <a:endParaRPr lang="en-US" sz="2000" dirty="0"/>
          </a:p>
        </p:txBody>
      </p:sp>
      <p:pic>
        <p:nvPicPr>
          <p:cNvPr id="5" name="Picture 4" descr="A group of people sitting on stools&#10;&#10;Description automatically generated">
            <a:extLst>
              <a:ext uri="{FF2B5EF4-FFF2-40B4-BE49-F238E27FC236}">
                <a16:creationId xmlns:a16="http://schemas.microsoft.com/office/drawing/2014/main" id="{8F496E42-024D-C85D-5445-AF5924DB021B}"/>
              </a:ext>
            </a:extLst>
          </p:cNvPr>
          <p:cNvPicPr>
            <a:picLocks noChangeAspect="1"/>
          </p:cNvPicPr>
          <p:nvPr/>
        </p:nvPicPr>
        <p:blipFill rotWithShape="1">
          <a:blip r:embed="rId3">
            <a:extLst>
              <a:ext uri="{28A0092B-C50C-407E-A947-70E740481C1C}">
                <a14:useLocalDpi xmlns:a14="http://schemas.microsoft.com/office/drawing/2010/main" val="0"/>
              </a:ext>
            </a:extLst>
          </a:blip>
          <a:srcRect l="35355" r="6217" b="-1"/>
          <a:stretch/>
        </p:blipFill>
        <p:spPr>
          <a:xfrm>
            <a:off x="-1" y="10"/>
            <a:ext cx="6002844" cy="6857990"/>
          </a:xfrm>
          <a:prstGeom prst="rect">
            <a:avLst/>
          </a:prstGeom>
          <a:effectLst/>
        </p:spPr>
      </p:pic>
    </p:spTree>
    <p:extLst>
      <p:ext uri="{BB962C8B-B14F-4D97-AF65-F5344CB8AC3E}">
        <p14:creationId xmlns:p14="http://schemas.microsoft.com/office/powerpoint/2010/main" val="2747913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53A39F-2499-410D-9023-D8A0A4C6BF98}"/>
              </a:ext>
            </a:extLst>
          </p:cNvPr>
          <p:cNvSpPr>
            <a:spLocks noGrp="1"/>
          </p:cNvSpPr>
          <p:nvPr>
            <p:ph type="title"/>
          </p:nvPr>
        </p:nvSpPr>
        <p:spPr>
          <a:xfrm>
            <a:off x="836679" y="723898"/>
            <a:ext cx="6002110" cy="1495425"/>
          </a:xfrm>
        </p:spPr>
        <p:txBody>
          <a:bodyPr>
            <a:normAutofit/>
          </a:bodyPr>
          <a:lstStyle/>
          <a:p>
            <a:r>
              <a:rPr lang="en-US" sz="3200" dirty="0" err="1"/>
              <a:t>Exemple</a:t>
            </a:r>
            <a:r>
              <a:rPr lang="en-US" sz="3200" dirty="0"/>
              <a:t> 5</a:t>
            </a:r>
            <a:br>
              <a:rPr lang="en-US" sz="4000" dirty="0"/>
            </a:br>
            <a:r>
              <a:rPr lang="en-US" sz="6000" b="1" dirty="0"/>
              <a:t>LOI</a:t>
            </a:r>
            <a:endParaRPr lang="en-US" sz="4000" b="1" dirty="0"/>
          </a:p>
        </p:txBody>
      </p:sp>
      <p:sp>
        <p:nvSpPr>
          <p:cNvPr id="3" name="Content Placeholder 2">
            <a:extLst>
              <a:ext uri="{FF2B5EF4-FFF2-40B4-BE49-F238E27FC236}">
                <a16:creationId xmlns:a16="http://schemas.microsoft.com/office/drawing/2014/main" id="{D8C1555E-0E0F-48FE-B60E-AD4A6586EE26}"/>
              </a:ext>
            </a:extLst>
          </p:cNvPr>
          <p:cNvSpPr>
            <a:spLocks noGrp="1"/>
          </p:cNvSpPr>
          <p:nvPr>
            <p:ph idx="1"/>
          </p:nvPr>
        </p:nvSpPr>
        <p:spPr>
          <a:xfrm>
            <a:off x="836680" y="2405067"/>
            <a:ext cx="4344920" cy="3729034"/>
          </a:xfrm>
        </p:spPr>
        <p:txBody>
          <a:bodyPr>
            <a:normAutofit fontScale="85000" lnSpcReduction="20000"/>
          </a:bodyPr>
          <a:lstStyle/>
          <a:p>
            <a:r>
              <a:rPr lang="fr-CA" sz="1700" spc="25" dirty="0">
                <a:effectLst/>
                <a:latin typeface="proxima-nova"/>
                <a:ea typeface="Calibri" panose="020F0502020204030204" pitchFamily="34" charset="0"/>
                <a:cs typeface="Times New Roman" panose="02020603050405020304" pitchFamily="18" charset="0"/>
              </a:rPr>
              <a:t>La </a:t>
            </a:r>
            <a:r>
              <a:rPr lang="fr-CA" sz="1700" spc="25" dirty="0" err="1">
                <a:effectLst/>
                <a:latin typeface="proxima-nova"/>
                <a:ea typeface="Calibri" panose="020F0502020204030204" pitchFamily="34" charset="0"/>
                <a:cs typeface="Times New Roman" panose="02020603050405020304" pitchFamily="18" charset="0"/>
              </a:rPr>
              <a:t>Chinese</a:t>
            </a:r>
            <a:r>
              <a:rPr lang="fr-CA" sz="1700" spc="25" dirty="0">
                <a:effectLst/>
                <a:latin typeface="proxima-nova"/>
                <a:ea typeface="Calibri" panose="020F0502020204030204" pitchFamily="34" charset="0"/>
                <a:cs typeface="Times New Roman" panose="02020603050405020304" pitchFamily="18" charset="0"/>
              </a:rPr>
              <a:t> and </a:t>
            </a:r>
            <a:r>
              <a:rPr lang="fr-CA" sz="1700" spc="25" dirty="0" err="1">
                <a:effectLst/>
                <a:latin typeface="proxima-nova"/>
                <a:ea typeface="Calibri" panose="020F0502020204030204" pitchFamily="34" charset="0"/>
                <a:cs typeface="Times New Roman" panose="02020603050405020304" pitchFamily="18" charset="0"/>
              </a:rPr>
              <a:t>Southeast</a:t>
            </a:r>
            <a:r>
              <a:rPr lang="fr-CA" sz="1700" spc="25" dirty="0">
                <a:effectLst/>
                <a:latin typeface="proxima-nova"/>
                <a:ea typeface="Calibri" panose="020F0502020204030204" pitchFamily="34" charset="0"/>
                <a:cs typeface="Times New Roman" panose="02020603050405020304" pitchFamily="18" charset="0"/>
              </a:rPr>
              <a:t> Asian Legal Clinic (CSALC) est une clinique juridique communautaire financé par Aide juridique Ontario et offrant des services juridiques gratuits à une clientèle à faible revenu et ne parlant pas anglais des communautés chinoises, vietnamiennes, laotiennes et cambodgiennes de l’Ontario. </a:t>
            </a:r>
          </a:p>
          <a:p>
            <a:r>
              <a:rPr lang="fr-CA" sz="1700" spc="25" dirty="0">
                <a:effectLst/>
                <a:latin typeface="proxima-nova"/>
                <a:ea typeface="Calibri" panose="020F0502020204030204" pitchFamily="34" charset="0"/>
                <a:cs typeface="Times New Roman" panose="02020603050405020304" pitchFamily="18" charset="0"/>
              </a:rPr>
              <a:t>En plus d’offrir des services juridiques directs, nous habilitons les communaut</a:t>
            </a:r>
            <a:r>
              <a:rPr lang="fr-CA" sz="1700" spc="25" dirty="0">
                <a:latin typeface="proxima-nova"/>
                <a:ea typeface="Calibri" panose="020F0502020204030204" pitchFamily="34" charset="0"/>
                <a:cs typeface="Times New Roman" panose="02020603050405020304" pitchFamily="18" charset="0"/>
              </a:rPr>
              <a:t>és servies par une éducation juridique publique. </a:t>
            </a:r>
          </a:p>
          <a:p>
            <a:r>
              <a:rPr lang="fr-CA" sz="1700" spc="25" dirty="0">
                <a:latin typeface="proxima-nova"/>
                <a:ea typeface="Calibri" panose="020F0502020204030204" pitchFamily="34" charset="0"/>
                <a:cs typeface="Times New Roman" panose="02020603050405020304" pitchFamily="18" charset="0"/>
              </a:rPr>
              <a:t>Plaider pour une réforme juridique est une autre de nos priorités. Notre clinique a été impliquée dans des litiges de causes types, organisant des campagnes populaires et déposant de nombreuses soumissions à tous les niveaux de gouvernement et à des organismes internationaux de défense des droits humains dans le but de faire progresser les droits de notre clientèle et, plus largement, des communautés des groupes désavantagés.</a:t>
            </a:r>
          </a:p>
          <a:p>
            <a:r>
              <a:rPr lang="en-US" sz="1700" dirty="0">
                <a:hlinkClick r:id="rId3"/>
              </a:rPr>
              <a:t>https://www.youtube.com/watch?v=7_v3cSXXzmw</a:t>
            </a:r>
            <a:endParaRPr lang="en-US" sz="1700" dirty="0"/>
          </a:p>
        </p:txBody>
      </p:sp>
      <p:pic>
        <p:nvPicPr>
          <p:cNvPr id="5" name="Picture 4">
            <a:extLst>
              <a:ext uri="{FF2B5EF4-FFF2-40B4-BE49-F238E27FC236}">
                <a16:creationId xmlns:a16="http://schemas.microsoft.com/office/drawing/2014/main" id="{992E507F-109E-1B2E-E1B4-68E3CC6F961B}"/>
              </a:ext>
            </a:extLst>
          </p:cNvPr>
          <p:cNvPicPr>
            <a:picLocks noChangeAspect="1"/>
          </p:cNvPicPr>
          <p:nvPr/>
        </p:nvPicPr>
        <p:blipFill rotWithShape="1">
          <a:blip r:embed="rId4"/>
          <a:srcRect l="23613" r="31338"/>
          <a:stretch/>
        </p:blipFill>
        <p:spPr>
          <a:xfrm>
            <a:off x="5353294" y="0"/>
            <a:ext cx="6835657" cy="6858000"/>
          </a:xfrm>
          <a:prstGeom prst="rect">
            <a:avLst/>
          </a:prstGeom>
        </p:spPr>
      </p:pic>
    </p:spTree>
    <p:extLst>
      <p:ext uri="{BB962C8B-B14F-4D97-AF65-F5344CB8AC3E}">
        <p14:creationId xmlns:p14="http://schemas.microsoft.com/office/powerpoint/2010/main" val="279080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B4F498-5661-442D-8F15-ACCC6AC7ED29}"/>
              </a:ext>
            </a:extLst>
          </p:cNvPr>
          <p:cNvSpPr>
            <a:spLocks noGrp="1"/>
          </p:cNvSpPr>
          <p:nvPr>
            <p:ph type="title"/>
          </p:nvPr>
        </p:nvSpPr>
        <p:spPr>
          <a:xfrm>
            <a:off x="7317570" y="490591"/>
            <a:ext cx="3807187" cy="2228074"/>
          </a:xfrm>
        </p:spPr>
        <p:txBody>
          <a:bodyPr>
            <a:normAutofit/>
          </a:bodyPr>
          <a:lstStyle/>
          <a:p>
            <a:r>
              <a:rPr lang="en-US" sz="4000" dirty="0" err="1"/>
              <a:t>Exemple</a:t>
            </a:r>
            <a:r>
              <a:rPr lang="en-US" sz="4000" dirty="0"/>
              <a:t> 6</a:t>
            </a:r>
            <a:br>
              <a:rPr lang="en-US" sz="4000" dirty="0"/>
            </a:br>
            <a:r>
              <a:rPr lang="en-US" sz="4000" b="1" dirty="0"/>
              <a:t>ÉDUCATION</a:t>
            </a:r>
          </a:p>
        </p:txBody>
      </p:sp>
      <p:sp>
        <p:nvSpPr>
          <p:cNvPr id="3" name="Content Placeholder 2">
            <a:extLst>
              <a:ext uri="{FF2B5EF4-FFF2-40B4-BE49-F238E27FC236}">
                <a16:creationId xmlns:a16="http://schemas.microsoft.com/office/drawing/2014/main" id="{22228AD2-1576-4E34-BD38-A89D08DF60FF}"/>
              </a:ext>
            </a:extLst>
          </p:cNvPr>
          <p:cNvSpPr>
            <a:spLocks noGrp="1"/>
          </p:cNvSpPr>
          <p:nvPr>
            <p:ph idx="1"/>
          </p:nvPr>
        </p:nvSpPr>
        <p:spPr>
          <a:xfrm>
            <a:off x="7325332" y="2429308"/>
            <a:ext cx="4631316" cy="3938101"/>
          </a:xfrm>
        </p:spPr>
        <p:txBody>
          <a:bodyPr>
            <a:normAutofit fontScale="92500" lnSpcReduction="10000"/>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effectLst/>
                <a:uLnTx/>
                <a:uFillTx/>
                <a:ea typeface="+mn-ea"/>
                <a:cs typeface="+mn-cs"/>
              </a:rPr>
              <a:t>L’Université des Premières Nations du Canada (First Nations </a:t>
            </a:r>
            <a:r>
              <a:rPr kumimoji="0" lang="fr-FR" sz="2000" b="0" i="0" u="none" strike="noStrike" kern="1200" cap="none" spc="0" normalizeH="0" baseline="0" noProof="0" dirty="0" err="1">
                <a:ln>
                  <a:noFill/>
                </a:ln>
                <a:effectLst/>
                <a:uLnTx/>
                <a:uFillTx/>
                <a:ea typeface="+mn-ea"/>
                <a:cs typeface="+mn-cs"/>
              </a:rPr>
              <a:t>University</a:t>
            </a:r>
            <a:r>
              <a:rPr kumimoji="0" lang="fr-FR" sz="2000" b="0" i="0" u="none" strike="noStrike" kern="1200" cap="none" spc="0" normalizeH="0" baseline="0" noProof="0" dirty="0">
                <a:ln>
                  <a:noFill/>
                </a:ln>
                <a:effectLst/>
                <a:uLnTx/>
                <a:uFillTx/>
                <a:ea typeface="+mn-ea"/>
                <a:cs typeface="+mn-cs"/>
              </a:rPr>
              <a:t> of Canada) vise à avoir un impact transformateur et continu par une éducation fondée sur les savoirs autochtones. Le campus de Regina est situé sur la réserve urbaine </a:t>
            </a:r>
            <a:r>
              <a:rPr kumimoji="0" lang="fr-FR" sz="2000" b="0" i="0" u="none" strike="noStrike" kern="1200" cap="none" spc="0" normalizeH="0" baseline="0" noProof="0" dirty="0" err="1">
                <a:ln>
                  <a:noFill/>
                </a:ln>
                <a:effectLst/>
                <a:uLnTx/>
                <a:uFillTx/>
                <a:ea typeface="+mn-ea"/>
                <a:cs typeface="+mn-cs"/>
              </a:rPr>
              <a:t>atim</a:t>
            </a:r>
            <a:r>
              <a:rPr kumimoji="0" lang="fr-FR" sz="2000" b="0" i="0" u="none" strike="noStrike" kern="1200" cap="none" spc="0" normalizeH="0" baseline="0" noProof="0" dirty="0">
                <a:ln>
                  <a:noFill/>
                </a:ln>
                <a:effectLst/>
                <a:uLnTx/>
                <a:uFillTx/>
                <a:ea typeface="+mn-ea"/>
                <a:cs typeface="+mn-cs"/>
              </a:rPr>
              <a:t> </a:t>
            </a:r>
            <a:r>
              <a:rPr kumimoji="0" lang="fr-FR" sz="2000" b="0" i="0" u="none" strike="noStrike" kern="1200" cap="none" spc="0" normalizeH="0" baseline="0" noProof="0" dirty="0" err="1">
                <a:ln>
                  <a:noFill/>
                </a:ln>
                <a:effectLst/>
                <a:uLnTx/>
                <a:uFillTx/>
                <a:ea typeface="+mn-ea"/>
                <a:cs typeface="+mn-cs"/>
              </a:rPr>
              <a:t>kâ-mihkosit</a:t>
            </a:r>
            <a:r>
              <a:rPr kumimoji="0" lang="fr-FR" sz="2000" b="0" i="0" u="none" strike="noStrike" kern="1200" cap="none" spc="0" normalizeH="0" baseline="0" noProof="0" dirty="0">
                <a:ln>
                  <a:noFill/>
                </a:ln>
                <a:effectLst/>
                <a:uLnTx/>
                <a:uFillTx/>
                <a:ea typeface="+mn-ea"/>
                <a:cs typeface="+mn-cs"/>
              </a:rPr>
              <a:t> (Red Dog), le territoire de la Nation crie Star </a:t>
            </a:r>
            <a:r>
              <a:rPr kumimoji="0" lang="fr-FR" sz="2000" b="0" i="0" u="none" strike="noStrike" kern="1200" cap="none" spc="0" normalizeH="0" baseline="0" noProof="0" dirty="0" err="1">
                <a:ln>
                  <a:noFill/>
                </a:ln>
                <a:effectLst/>
                <a:uLnTx/>
                <a:uFillTx/>
                <a:ea typeface="+mn-ea"/>
                <a:cs typeface="+mn-cs"/>
              </a:rPr>
              <a:t>Blanket</a:t>
            </a:r>
            <a:r>
              <a:rPr kumimoji="0" lang="fr-FR" sz="2000" b="0" i="0" u="none" strike="noStrike" kern="1200" cap="none" spc="0" normalizeH="0" baseline="0" noProof="0" dirty="0">
                <a:ln>
                  <a:noFill/>
                </a:ln>
                <a:effectLst/>
                <a:uLnTx/>
                <a:uFillTx/>
                <a:ea typeface="+mn-ea"/>
                <a:cs typeface="+mn-cs"/>
              </a:rPr>
              <a:t> et du Traité 4. Star </a:t>
            </a:r>
            <a:r>
              <a:rPr kumimoji="0" lang="fr-FR" sz="2000" b="0" i="0" u="none" strike="noStrike" kern="1200" cap="none" spc="0" normalizeH="0" baseline="0" noProof="0" dirty="0" err="1">
                <a:ln>
                  <a:noFill/>
                </a:ln>
                <a:effectLst/>
                <a:uLnTx/>
                <a:uFillTx/>
                <a:ea typeface="+mn-ea"/>
                <a:cs typeface="+mn-cs"/>
              </a:rPr>
              <a:t>Blanket</a:t>
            </a:r>
            <a:r>
              <a:rPr kumimoji="0" lang="fr-FR" sz="2000" b="0" i="0" u="none" strike="noStrike" kern="1200" cap="none" spc="0" normalizeH="0" baseline="0" noProof="0" dirty="0">
                <a:ln>
                  <a:noFill/>
                </a:ln>
                <a:effectLst/>
                <a:uLnTx/>
                <a:uFillTx/>
                <a:ea typeface="+mn-ea"/>
                <a:cs typeface="+mn-cs"/>
              </a:rPr>
              <a:t> est la première </a:t>
            </a:r>
            <a:r>
              <a:rPr kumimoji="0" lang="fr-FR" sz="2000" b="0" i="0" u="none" strike="noStrike" kern="1200" cap="none" spc="0" normalizeH="0" baseline="0" noProof="0" dirty="0" err="1">
                <a:ln>
                  <a:noFill/>
                </a:ln>
                <a:effectLst/>
                <a:uLnTx/>
                <a:uFillTx/>
                <a:ea typeface="+mn-ea"/>
                <a:cs typeface="+mn-cs"/>
              </a:rPr>
              <a:t>Première</a:t>
            </a:r>
            <a:r>
              <a:rPr kumimoji="0" lang="fr-FR" sz="2000" b="0" i="0" u="none" strike="noStrike" kern="1200" cap="none" spc="0" normalizeH="0" baseline="0" noProof="0" dirty="0">
                <a:ln>
                  <a:noFill/>
                </a:ln>
                <a:effectLst/>
                <a:uLnTx/>
                <a:uFillTx/>
                <a:ea typeface="+mn-ea"/>
                <a:cs typeface="+mn-cs"/>
              </a:rPr>
              <a:t> Nation au Canada à avoir créé une réserve urbaine spécifiquement dédiée à l’éducation.</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effectLst/>
                <a:uLnTx/>
                <a:uFillTx/>
                <a:ea typeface="+mn-ea"/>
                <a:cs typeface="+mn-cs"/>
                <a:hlinkClick r:id="rId2"/>
              </a:rPr>
              <a:t>https://www.fnuniv.ca/wp-content/uploads/FNUniv_Self_Guided_Tour.pdf</a:t>
            </a:r>
            <a:r>
              <a:rPr kumimoji="0" lang="fr-FR" sz="2000" b="0" i="0" u="none" strike="noStrike" kern="1200" cap="none" spc="0" normalizeH="0" baseline="0" noProof="0" dirty="0">
                <a:ln>
                  <a:noFill/>
                </a:ln>
                <a:effectLst/>
                <a:uLnTx/>
                <a:uFillTx/>
                <a:ea typeface="+mn-ea"/>
                <a:cs typeface="+mn-cs"/>
              </a:rPr>
              <a:t> </a:t>
            </a:r>
          </a:p>
        </p:txBody>
      </p:sp>
      <p:pic>
        <p:nvPicPr>
          <p:cNvPr id="6" name="Picture 5" descr="A large building with a large building and a large building&#10;&#10;Description automatically generated with medium confidence">
            <a:extLst>
              <a:ext uri="{FF2B5EF4-FFF2-40B4-BE49-F238E27FC236}">
                <a16:creationId xmlns:a16="http://schemas.microsoft.com/office/drawing/2014/main" id="{6F2D843F-670A-F392-2298-349E4F1B282C}"/>
              </a:ext>
            </a:extLst>
          </p:cNvPr>
          <p:cNvPicPr>
            <a:picLocks noChangeAspect="1"/>
          </p:cNvPicPr>
          <p:nvPr/>
        </p:nvPicPr>
        <p:blipFill rotWithShape="1">
          <a:blip r:embed="rId3">
            <a:extLst>
              <a:ext uri="{28A0092B-C50C-407E-A947-70E740481C1C}">
                <a14:useLocalDpi xmlns:a14="http://schemas.microsoft.com/office/drawing/2010/main" val="0"/>
              </a:ext>
            </a:extLst>
          </a:blip>
          <a:srcRect l="3597" r="17864"/>
          <a:stretch/>
        </p:blipFill>
        <p:spPr>
          <a:xfrm>
            <a:off x="-1" y="10"/>
            <a:ext cx="7181613" cy="6857990"/>
          </a:xfrm>
          <a:prstGeom prst="rect">
            <a:avLst/>
          </a:prstGeom>
          <a:effectLst/>
        </p:spPr>
      </p:pic>
    </p:spTree>
    <p:extLst>
      <p:ext uri="{BB962C8B-B14F-4D97-AF65-F5344CB8AC3E}">
        <p14:creationId xmlns:p14="http://schemas.microsoft.com/office/powerpoint/2010/main" val="195229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53A39F-2499-410D-9023-D8A0A4C6BF98}"/>
              </a:ext>
            </a:extLst>
          </p:cNvPr>
          <p:cNvSpPr>
            <a:spLocks noGrp="1"/>
          </p:cNvSpPr>
          <p:nvPr>
            <p:ph type="title"/>
          </p:nvPr>
        </p:nvSpPr>
        <p:spPr>
          <a:xfrm>
            <a:off x="838199" y="548464"/>
            <a:ext cx="3807187" cy="2228074"/>
          </a:xfrm>
        </p:spPr>
        <p:txBody>
          <a:bodyPr>
            <a:normAutofit fontScale="90000"/>
          </a:bodyPr>
          <a:lstStyle/>
          <a:p>
            <a:r>
              <a:rPr lang="en-US" sz="4000" dirty="0"/>
              <a:t>Example 7</a:t>
            </a:r>
            <a:br>
              <a:rPr lang="en-US" sz="4000" dirty="0"/>
            </a:br>
            <a:r>
              <a:rPr lang="en-US" sz="4000" b="1" dirty="0"/>
              <a:t>COMMUNAUTÉ / SANS BUT LUCRATIF</a:t>
            </a:r>
          </a:p>
        </p:txBody>
      </p:sp>
      <p:sp>
        <p:nvSpPr>
          <p:cNvPr id="3" name="Content Placeholder 2">
            <a:extLst>
              <a:ext uri="{FF2B5EF4-FFF2-40B4-BE49-F238E27FC236}">
                <a16:creationId xmlns:a16="http://schemas.microsoft.com/office/drawing/2014/main" id="{D8C1555E-0E0F-48FE-B60E-AD4A6586EE26}"/>
              </a:ext>
            </a:extLst>
          </p:cNvPr>
          <p:cNvSpPr>
            <a:spLocks noGrp="1"/>
          </p:cNvSpPr>
          <p:nvPr>
            <p:ph idx="1"/>
          </p:nvPr>
        </p:nvSpPr>
        <p:spPr>
          <a:xfrm>
            <a:off x="838201" y="2962279"/>
            <a:ext cx="3799425" cy="3143241"/>
          </a:xfrm>
        </p:spPr>
        <p:txBody>
          <a:bodyPr>
            <a:normAutofit lnSpcReduction="10000"/>
          </a:bodyPr>
          <a:lstStyle/>
          <a:p>
            <a:r>
              <a:rPr lang="fr-FR" sz="1400" dirty="0"/>
              <a:t>L’Association des femmes autochtones du Canada à Gatineau (secteur Hull) est une organisation représentant et soutenant les voix des femmes, filles et personnes de la diversité du genre, incluant les membres des Premières Nations, statuées ou non, des Métisses et des Inuit.</a:t>
            </a:r>
          </a:p>
          <a:p>
            <a:r>
              <a:rPr lang="fr-FR" sz="1400" dirty="0"/>
              <a:t>Une variété de programmes, d’initiatives politiques et de recherches sont disponibles sur le site: </a:t>
            </a:r>
            <a:r>
              <a:rPr lang="fr-FR" sz="1400" dirty="0">
                <a:hlinkClick r:id="rId3"/>
              </a:rPr>
              <a:t>https://nwac.ca/about-us</a:t>
            </a:r>
            <a:r>
              <a:rPr lang="fr-FR" sz="1400" dirty="0"/>
              <a:t> </a:t>
            </a:r>
          </a:p>
          <a:p>
            <a:r>
              <a:rPr lang="fr-FR" sz="1400" dirty="0"/>
              <a:t>Aussi, le centre où se situe l’Association mérite d’être visité puisqu’il met en œuvre la mission décolonisatrice de l’Association par une galerie d’art, des murs de plantes vivantes et un atrium ouvert: </a:t>
            </a:r>
            <a:r>
              <a:rPr lang="fr-FR" sz="1400" dirty="0">
                <a:hlinkClick r:id="rId4"/>
              </a:rPr>
              <a:t>https://youtu.be/Znf-sKQyeB4</a:t>
            </a:r>
            <a:r>
              <a:rPr lang="fr-FR" sz="1400" dirty="0"/>
              <a:t> </a:t>
            </a:r>
          </a:p>
        </p:txBody>
      </p:sp>
      <p:pic>
        <p:nvPicPr>
          <p:cNvPr id="6" name="Picture 5" descr="A person standing in a room with plants and a table&#10;&#10;Description automatically generated">
            <a:extLst>
              <a:ext uri="{FF2B5EF4-FFF2-40B4-BE49-F238E27FC236}">
                <a16:creationId xmlns:a16="http://schemas.microsoft.com/office/drawing/2014/main" id="{A536AE81-A7B2-524E-0A67-6118DD29BEDB}"/>
              </a:ext>
            </a:extLst>
          </p:cNvPr>
          <p:cNvPicPr>
            <a:picLocks noChangeAspect="1"/>
          </p:cNvPicPr>
          <p:nvPr/>
        </p:nvPicPr>
        <p:blipFill rotWithShape="1">
          <a:blip r:embed="rId5">
            <a:extLst>
              <a:ext uri="{28A0092B-C50C-407E-A947-70E740481C1C}">
                <a14:useLocalDpi xmlns:a14="http://schemas.microsoft.com/office/drawing/2010/main" val="0"/>
              </a:ext>
            </a:extLst>
          </a:blip>
          <a:srcRect l="20608" r="853"/>
          <a:stretch/>
        </p:blipFill>
        <p:spPr>
          <a:xfrm>
            <a:off x="5010386" y="10"/>
            <a:ext cx="7181613" cy="6857990"/>
          </a:xfrm>
          <a:prstGeom prst="rect">
            <a:avLst/>
          </a:prstGeom>
          <a:effectLst/>
        </p:spPr>
      </p:pic>
    </p:spTree>
    <p:extLst>
      <p:ext uri="{BB962C8B-B14F-4D97-AF65-F5344CB8AC3E}">
        <p14:creationId xmlns:p14="http://schemas.microsoft.com/office/powerpoint/2010/main" val="447107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nt">
            <a:extLst>
              <a:ext uri="{FF2B5EF4-FFF2-40B4-BE49-F238E27FC236}">
                <a16:creationId xmlns:a16="http://schemas.microsoft.com/office/drawing/2014/main" id="{3B1FBD85-8991-2A31-6956-1A07186D5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13367" y="-2"/>
            <a:ext cx="1078633"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D252BC7B-4F7B-6E34-71DB-D06EFE32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6" y="0"/>
            <a:ext cx="11423904"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12F97F52-C578-5AB2-B699-50008FCBA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0" y="0"/>
            <a:ext cx="11427028" cy="2284810"/>
          </a:xfrm>
          <a:prstGeom prst="rect">
            <a:avLst/>
          </a:prstGeom>
          <a:ln>
            <a:noFill/>
          </a:ln>
          <a:effectLst>
            <a:outerShdw blurRad="304800" dist="114300" dir="5460000" sx="92000" sy="92000" algn="t" rotWithShape="0">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C330F0-B4B1-9392-A9E7-6BC9A8BD30AB}"/>
              </a:ext>
            </a:extLst>
          </p:cNvPr>
          <p:cNvSpPr>
            <a:spLocks noGrp="1"/>
          </p:cNvSpPr>
          <p:nvPr>
            <p:ph type="title"/>
          </p:nvPr>
        </p:nvSpPr>
        <p:spPr>
          <a:xfrm>
            <a:off x="761800" y="429490"/>
            <a:ext cx="9589765" cy="1432273"/>
          </a:xfrm>
        </p:spPr>
        <p:txBody>
          <a:bodyPr>
            <a:normAutofit/>
          </a:bodyPr>
          <a:lstStyle/>
          <a:p>
            <a:r>
              <a:rPr lang="fr-CA" sz="4800" dirty="0"/>
              <a:t>Photos</a:t>
            </a:r>
            <a:endParaRPr lang="en-US" sz="4800" dirty="0"/>
          </a:p>
        </p:txBody>
      </p:sp>
      <p:sp>
        <p:nvSpPr>
          <p:cNvPr id="3" name="Content Placeholder 2">
            <a:extLst>
              <a:ext uri="{FF2B5EF4-FFF2-40B4-BE49-F238E27FC236}">
                <a16:creationId xmlns:a16="http://schemas.microsoft.com/office/drawing/2014/main" id="{ADF077B4-1E39-8402-B573-9C1B60404576}"/>
              </a:ext>
            </a:extLst>
          </p:cNvPr>
          <p:cNvSpPr>
            <a:spLocks noGrp="1"/>
          </p:cNvSpPr>
          <p:nvPr>
            <p:ph idx="1"/>
          </p:nvPr>
        </p:nvSpPr>
        <p:spPr>
          <a:xfrm>
            <a:off x="761800" y="2880155"/>
            <a:ext cx="9590349" cy="3382498"/>
          </a:xfrm>
        </p:spPr>
        <p:txBody>
          <a:bodyPr anchor="ctr">
            <a:normAutofit/>
          </a:bodyPr>
          <a:lstStyle/>
          <a:p>
            <a:pPr marL="0" indent="0">
              <a:buNone/>
            </a:pPr>
            <a:r>
              <a:rPr lang="en-US" sz="1700" dirty="0">
                <a:hlinkClick r:id="rId2"/>
              </a:rPr>
              <a:t>The Alaska Native Medical Center in Anchorage </a:t>
            </a:r>
            <a:r>
              <a:rPr lang="en-US" sz="1700" dirty="0"/>
              <a:t>par Joey </a:t>
            </a:r>
            <a:r>
              <a:rPr lang="en-US" sz="1700" dirty="0" err="1"/>
              <a:t>Mendolia</a:t>
            </a:r>
            <a:r>
              <a:rPr lang="en-US" sz="1700" dirty="0"/>
              <a:t>/Alaska Public Media</a:t>
            </a:r>
            <a:endParaRPr lang="en-US" sz="1700" b="1" dirty="0"/>
          </a:p>
          <a:p>
            <a:pPr marL="0" indent="0">
              <a:buNone/>
            </a:pPr>
            <a:r>
              <a:rPr lang="en-US" sz="1700" dirty="0">
                <a:hlinkClick r:id="rId3"/>
              </a:rPr>
              <a:t>Adrian Hayle’s mural </a:t>
            </a:r>
            <a:r>
              <a:rPr lang="en-US" sz="1700" dirty="0"/>
              <a:t>par Farah </a:t>
            </a:r>
            <a:r>
              <a:rPr lang="en-US" sz="1700" dirty="0" err="1"/>
              <a:t>Aldaghestani</a:t>
            </a:r>
            <a:endParaRPr lang="en-US" sz="1700" dirty="0"/>
          </a:p>
          <a:p>
            <a:pPr marL="0" indent="0">
              <a:buNone/>
            </a:pPr>
            <a:r>
              <a:rPr lang="en-US" sz="1700" dirty="0" err="1">
                <a:hlinkClick r:id="rId4"/>
              </a:rPr>
              <a:t>Wabano</a:t>
            </a:r>
            <a:r>
              <a:rPr lang="en-US" sz="1700" dirty="0">
                <a:hlinkClick r:id="rId4"/>
              </a:rPr>
              <a:t> Centre </a:t>
            </a:r>
            <a:r>
              <a:rPr lang="en-US" sz="1700" dirty="0"/>
              <a:t>par Ottawa by </a:t>
            </a:r>
            <a:r>
              <a:rPr lang="en-US" sz="1700" dirty="0" err="1"/>
              <a:t>Naevius</a:t>
            </a:r>
            <a:r>
              <a:rPr lang="en-US" sz="1700" dirty="0"/>
              <a:t> </a:t>
            </a:r>
            <a:r>
              <a:rPr lang="en-US" sz="1700" dirty="0" err="1"/>
              <a:t>Varius</a:t>
            </a:r>
            <a:r>
              <a:rPr lang="en-US" sz="1700" dirty="0"/>
              <a:t> </a:t>
            </a:r>
          </a:p>
          <a:p>
            <a:pPr marL="0" indent="0">
              <a:buNone/>
            </a:pPr>
            <a:r>
              <a:rPr lang="en-US" sz="1700" dirty="0">
                <a:hlinkClick r:id="rId5"/>
              </a:rPr>
              <a:t>Nia Centre for the Arts </a:t>
            </a:r>
            <a:r>
              <a:rPr lang="en-US" sz="1700" dirty="0"/>
              <a:t>par Nia Centre for the Arts</a:t>
            </a:r>
          </a:p>
          <a:p>
            <a:pPr marL="0" indent="0">
              <a:buNone/>
            </a:pPr>
            <a:r>
              <a:rPr lang="en-US" sz="1700" dirty="0">
                <a:hlinkClick r:id="rId6"/>
              </a:rPr>
              <a:t>Chinese and Southeast Asian Legal Clinic </a:t>
            </a:r>
            <a:r>
              <a:rPr lang="en-US" sz="1700" dirty="0"/>
              <a:t>par Chinese and Southeast Asian Legal Clinic</a:t>
            </a:r>
          </a:p>
          <a:p>
            <a:pPr marL="0" indent="0">
              <a:buNone/>
            </a:pPr>
            <a:r>
              <a:rPr lang="en-US" sz="1700" dirty="0">
                <a:hlinkClick r:id="rId7"/>
              </a:rPr>
              <a:t>Exterior Façade of the University’s Regina </a:t>
            </a:r>
            <a:r>
              <a:rPr lang="en-US" sz="1700">
                <a:hlinkClick r:id="rId7"/>
              </a:rPr>
              <a:t>Campus </a:t>
            </a:r>
            <a:r>
              <a:rPr lang="en-US" sz="1700"/>
              <a:t>par </a:t>
            </a:r>
            <a:r>
              <a:rPr lang="en-US" sz="1700" dirty="0"/>
              <a:t>Daryl Mitchell</a:t>
            </a:r>
          </a:p>
          <a:p>
            <a:pPr marL="0" indent="0">
              <a:buNone/>
            </a:pPr>
            <a:r>
              <a:rPr lang="en-US" sz="1700" dirty="0">
                <a:hlinkClick r:id="rId8"/>
              </a:rPr>
              <a:t>Indigenous elder Alma Brooks, from </a:t>
            </a:r>
            <a:r>
              <a:rPr lang="en-US" sz="1700" dirty="0" err="1">
                <a:hlinkClick r:id="rId8"/>
              </a:rPr>
              <a:t>Wolastoq</a:t>
            </a:r>
            <a:r>
              <a:rPr lang="en-US" sz="1700" dirty="0">
                <a:hlinkClick r:id="rId8"/>
              </a:rPr>
              <a:t> territory in New Brunswick, stands beside a sculpture made from a single piece of wood that anchors the new vast meeting room on the main floor of the new Social, Cultural and Economic Innovation Centre of the Native Women's Association of Canada in Gatineau </a:t>
            </a:r>
            <a:r>
              <a:rPr lang="en-US" sz="1700" dirty="0"/>
              <a:t>par Julie Oliver /Postmedia</a:t>
            </a:r>
          </a:p>
        </p:txBody>
      </p:sp>
    </p:spTree>
    <p:extLst>
      <p:ext uri="{BB962C8B-B14F-4D97-AF65-F5344CB8AC3E}">
        <p14:creationId xmlns:p14="http://schemas.microsoft.com/office/powerpoint/2010/main" val="3587756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15349D9A0C47458D0FC5F9A35713C4" ma:contentTypeVersion="7" ma:contentTypeDescription="Create a new document." ma:contentTypeScope="" ma:versionID="26981e4d141c56422d5c47a2733a30d0">
  <xsd:schema xmlns:xsd="http://www.w3.org/2001/XMLSchema" xmlns:xs="http://www.w3.org/2001/XMLSchema" xmlns:p="http://schemas.microsoft.com/office/2006/metadata/properties" xmlns:ns2="d945a82b-6d35-45f8-886f-20fe9070612b" targetNamespace="http://schemas.microsoft.com/office/2006/metadata/properties" ma:root="true" ma:fieldsID="082440a56c2e876e4cfca5eda728a660" ns2:_="">
    <xsd:import namespace="d945a82b-6d35-45f8-886f-20fe907061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5a82b-6d35-45f8-886f-20fe907061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AFEE92-7769-4A9A-B103-3792106C94D8}">
  <ds:schemaRefs>
    <ds:schemaRef ds:uri="http://schemas.microsoft.com/sharepoint/v3/contenttype/forms"/>
  </ds:schemaRefs>
</ds:datastoreItem>
</file>

<file path=customXml/itemProps2.xml><?xml version="1.0" encoding="utf-8"?>
<ds:datastoreItem xmlns:ds="http://schemas.openxmlformats.org/officeDocument/2006/customXml" ds:itemID="{9D8DDC6E-7102-45B3-9C76-7499752DFD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45a82b-6d35-45f8-886f-20fe90706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B6304B-88DC-4218-9D79-EA0A16D6CACD}">
  <ds:schemaRef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d945a82b-6d35-45f8-886f-20fe9070612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6082</TotalTime>
  <Words>748</Words>
  <Application>Microsoft Office PowerPoint</Application>
  <PresentationFormat>Widescreen</PresentationFormat>
  <Paragraphs>44</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proxima-nova</vt:lpstr>
      <vt:lpstr>Office Theme</vt:lpstr>
      <vt:lpstr>Institutions innovantes</vt:lpstr>
      <vt:lpstr>Exemple 1 SANTÉ</vt:lpstr>
      <vt:lpstr>Exemple 2 AMÉNAGEMENT URBAIN</vt:lpstr>
      <vt:lpstr>Exemple 3 SANTÉ</vt:lpstr>
      <vt:lpstr>Exemple 4 LES ARTS</vt:lpstr>
      <vt:lpstr>Exemple 5 LOI</vt:lpstr>
      <vt:lpstr>Exemple 6 ÉDUCATION</vt:lpstr>
      <vt:lpstr>Example 7 COMMUNAUTÉ / SANS BUT LUCRATIF</vt:lpstr>
      <vt:lpstr>Photos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Class</dc:title>
  <dc:creator>Langston Jessica</dc:creator>
  <cp:lastModifiedBy>Natalie Gibb</cp:lastModifiedBy>
  <cp:revision>20</cp:revision>
  <dcterms:created xsi:type="dcterms:W3CDTF">2022-02-09T00:01:05Z</dcterms:created>
  <dcterms:modified xsi:type="dcterms:W3CDTF">2024-05-31T15:17:59Z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0x010100CC15349D9A0C47458D0FC5F9A35713C4</vt:lpwstr>
  </property>
</Properties>
</file>